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4784" r:id="rId1"/>
    <p:sldMasterId id="2147484796" r:id="rId2"/>
    <p:sldMasterId id="2147484849" r:id="rId3"/>
    <p:sldMasterId id="2147484910" r:id="rId4"/>
  </p:sldMasterIdLst>
  <p:notesMasterIdLst>
    <p:notesMasterId r:id="rId21"/>
  </p:notesMasterIdLst>
  <p:handoutMasterIdLst>
    <p:handoutMasterId r:id="rId22"/>
  </p:handoutMasterIdLst>
  <p:sldIdLst>
    <p:sldId id="887" r:id="rId5"/>
    <p:sldId id="886" r:id="rId6"/>
    <p:sldId id="885" r:id="rId7"/>
    <p:sldId id="883" r:id="rId8"/>
    <p:sldId id="884" r:id="rId9"/>
    <p:sldId id="877" r:id="rId10"/>
    <p:sldId id="879" r:id="rId11"/>
    <p:sldId id="881" r:id="rId12"/>
    <p:sldId id="882" r:id="rId13"/>
    <p:sldId id="851" r:id="rId14"/>
    <p:sldId id="872" r:id="rId15"/>
    <p:sldId id="874" r:id="rId16"/>
    <p:sldId id="875" r:id="rId17"/>
    <p:sldId id="876" r:id="rId18"/>
    <p:sldId id="311" r:id="rId19"/>
    <p:sldId id="280" r:id="rId20"/>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Times New Roman" pitchFamily="18" charset="0"/>
      </a:defRPr>
    </a:lvl1pPr>
    <a:lvl2pPr marL="457200" algn="l" rtl="0" fontAlgn="base">
      <a:spcBef>
        <a:spcPct val="0"/>
      </a:spcBef>
      <a:spcAft>
        <a:spcPct val="0"/>
      </a:spcAft>
      <a:defRPr sz="2400" kern="1200">
        <a:solidFill>
          <a:schemeClr val="tx1"/>
        </a:solidFill>
        <a:latin typeface="Arial" charset="0"/>
        <a:ea typeface="+mn-ea"/>
        <a:cs typeface="Times New Roman" pitchFamily="18" charset="0"/>
      </a:defRPr>
    </a:lvl2pPr>
    <a:lvl3pPr marL="914400" algn="l" rtl="0" fontAlgn="base">
      <a:spcBef>
        <a:spcPct val="0"/>
      </a:spcBef>
      <a:spcAft>
        <a:spcPct val="0"/>
      </a:spcAft>
      <a:defRPr sz="2400" kern="1200">
        <a:solidFill>
          <a:schemeClr val="tx1"/>
        </a:solidFill>
        <a:latin typeface="Arial" charset="0"/>
        <a:ea typeface="+mn-ea"/>
        <a:cs typeface="Times New Roman" pitchFamily="18" charset="0"/>
      </a:defRPr>
    </a:lvl3pPr>
    <a:lvl4pPr marL="1371600" algn="l" rtl="0" fontAlgn="base">
      <a:spcBef>
        <a:spcPct val="0"/>
      </a:spcBef>
      <a:spcAft>
        <a:spcPct val="0"/>
      </a:spcAft>
      <a:defRPr sz="2400" kern="1200">
        <a:solidFill>
          <a:schemeClr val="tx1"/>
        </a:solidFill>
        <a:latin typeface="Arial" charset="0"/>
        <a:ea typeface="+mn-ea"/>
        <a:cs typeface="Times New Roman" pitchFamily="18" charset="0"/>
      </a:defRPr>
    </a:lvl4pPr>
    <a:lvl5pPr marL="1828800" algn="l" rtl="0" fontAlgn="base">
      <a:spcBef>
        <a:spcPct val="0"/>
      </a:spcBef>
      <a:spcAft>
        <a:spcPct val="0"/>
      </a:spcAft>
      <a:defRPr sz="2400" kern="1200">
        <a:solidFill>
          <a:schemeClr val="tx1"/>
        </a:solidFill>
        <a:latin typeface="Arial" charset="0"/>
        <a:ea typeface="+mn-ea"/>
        <a:cs typeface="Times New Roman" pitchFamily="18" charset="0"/>
      </a:defRPr>
    </a:lvl5pPr>
    <a:lvl6pPr marL="2286000" algn="l" defTabSz="914400" rtl="0" eaLnBrk="1" latinLnBrk="0" hangingPunct="1">
      <a:defRPr sz="2400" kern="1200">
        <a:solidFill>
          <a:schemeClr val="tx1"/>
        </a:solidFill>
        <a:latin typeface="Arial" charset="0"/>
        <a:ea typeface="+mn-ea"/>
        <a:cs typeface="Times New Roman" pitchFamily="18" charset="0"/>
      </a:defRPr>
    </a:lvl6pPr>
    <a:lvl7pPr marL="2743200" algn="l" defTabSz="914400" rtl="0" eaLnBrk="1" latinLnBrk="0" hangingPunct="1">
      <a:defRPr sz="2400" kern="1200">
        <a:solidFill>
          <a:schemeClr val="tx1"/>
        </a:solidFill>
        <a:latin typeface="Arial" charset="0"/>
        <a:ea typeface="+mn-ea"/>
        <a:cs typeface="Times New Roman" pitchFamily="18" charset="0"/>
      </a:defRPr>
    </a:lvl7pPr>
    <a:lvl8pPr marL="3200400" algn="l" defTabSz="914400" rtl="0" eaLnBrk="1" latinLnBrk="0" hangingPunct="1">
      <a:defRPr sz="2400" kern="1200">
        <a:solidFill>
          <a:schemeClr val="tx1"/>
        </a:solidFill>
        <a:latin typeface="Arial" charset="0"/>
        <a:ea typeface="+mn-ea"/>
        <a:cs typeface="Times New Roman" pitchFamily="18" charset="0"/>
      </a:defRPr>
    </a:lvl8pPr>
    <a:lvl9pPr marL="3657600" algn="l" defTabSz="914400" rtl="0" eaLnBrk="1" latinLnBrk="0" hangingPunct="1">
      <a:defRPr sz="2400" kern="1200">
        <a:solidFill>
          <a:schemeClr val="tx1"/>
        </a:solidFill>
        <a:latin typeface="Arial" charset="0"/>
        <a:ea typeface="+mn-ea"/>
        <a:cs typeface="Times New Roman" pitchFamily="1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0F4703-25AF-1901-3DB4-BC51DADC402F}" name="Ashley Hernandez" initials="AH" userId="S::ashleyh_hispanichealthcouncil.org#ext#@uconn.onmicrosoft.com::9a99d68d-35b6-4678-8005-46d30ef1c514" providerId="AD"/>
  <p188:author id="{926458C9-38A7-95F9-FA76-E37CCD9393A1}" name="Ashley Hernandez" initials="AH" userId="S::ashleyh@hispanichealthcouncil.org::721e1494-29b8-49c5-854e-3365d8c25f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AF36"/>
    <a:srgbClr val="0000FF"/>
    <a:srgbClr val="CC00FF"/>
    <a:srgbClr val="FF00FF"/>
    <a:srgbClr val="FF33CC"/>
    <a:srgbClr val="0066FF"/>
    <a:srgbClr val="2F8591"/>
    <a:srgbClr val="D60093"/>
    <a:srgbClr val="FF99FF"/>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7689" autoAdjust="0"/>
    <p:restoredTop sz="86404" autoAdjust="0"/>
  </p:normalViewPr>
  <p:slideViewPr>
    <p:cSldViewPr>
      <p:cViewPr>
        <p:scale>
          <a:sx n="78" d="100"/>
          <a:sy n="78" d="100"/>
        </p:scale>
        <p:origin x="168" y="640"/>
      </p:cViewPr>
      <p:guideLst>
        <p:guide orient="horz" pos="2160"/>
        <p:guide pos="3840"/>
      </p:guideLst>
    </p:cSldViewPr>
  </p:slideViewPr>
  <p:outlineViewPr>
    <p:cViewPr>
      <p:scale>
        <a:sx n="33" d="100"/>
        <a:sy n="33" d="100"/>
      </p:scale>
      <p:origin x="0" y="-800"/>
    </p:cViewPr>
  </p:outlineViewPr>
  <p:notesTextViewPr>
    <p:cViewPr>
      <p:scale>
        <a:sx n="100" d="100"/>
        <a:sy n="100" d="100"/>
      </p:scale>
      <p:origin x="0" y="0"/>
    </p:cViewPr>
  </p:notesTextViewPr>
  <p:sorterViewPr>
    <p:cViewPr>
      <p:scale>
        <a:sx n="66" d="100"/>
        <a:sy n="66" d="100"/>
      </p:scale>
      <p:origin x="0" y="9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39"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40"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dirty="0">
                <a:latin typeface="Arial" charset="0"/>
                <a:ea typeface="+mn-ea"/>
                <a:cs typeface="+mn-cs"/>
              </a:defRPr>
            </a:lvl1pPr>
          </a:lstStyle>
          <a:p>
            <a:pPr>
              <a:defRPr/>
            </a:pPr>
            <a:endParaRPr lang="en-US" dirty="0">
              <a:latin typeface="Calibri" panose="020F0502020204030204" pitchFamily="34" charset="0"/>
            </a:endParaRPr>
          </a:p>
        </p:txBody>
      </p:sp>
      <p:sp>
        <p:nvSpPr>
          <p:cNvPr id="65541"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162FFA98-CB32-46E9-8A7B-2F1E6FD974DF}" type="slidenum">
              <a:rPr lang="en-US" altLang="en-US">
                <a:latin typeface="Calibri" panose="020F0502020204030204" pitchFamily="34" charset="0"/>
              </a:rPr>
              <a:pPr>
                <a:defRPr/>
              </a:pPr>
              <a:t>‹#›</a:t>
            </a:fld>
            <a:endParaRPr lang="en-US" altLang="en-US" dirty="0">
              <a:latin typeface="Calibri" panose="020F0502020204030204" pitchFamily="34" charset="0"/>
            </a:endParaRPr>
          </a:p>
        </p:txBody>
      </p:sp>
    </p:spTree>
    <p:extLst>
      <p:ext uri="{BB962C8B-B14F-4D97-AF65-F5344CB8AC3E}">
        <p14:creationId xmlns:p14="http://schemas.microsoft.com/office/powerpoint/2010/main" val="1179227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b="0" i="0" dirty="0">
                <a:latin typeface="Calibri" panose="020F0502020204030204" pitchFamily="34" charset="0"/>
                <a:ea typeface="+mn-ea"/>
                <a:cs typeface="+mn-cs"/>
              </a:defRPr>
            </a:lvl1pPr>
          </a:lstStyle>
          <a:p>
            <a:pPr>
              <a:defRPr/>
            </a:pPr>
            <a:endParaRPr lang="en-US" dirty="0"/>
          </a:p>
        </p:txBody>
      </p:sp>
      <p:sp>
        <p:nvSpPr>
          <p:cNvPr id="307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b="0" i="0" dirty="0">
                <a:latin typeface="Calibri" panose="020F0502020204030204" pitchFamily="34" charset="0"/>
                <a:ea typeface="+mn-ea"/>
                <a:cs typeface="+mn-cs"/>
              </a:defRPr>
            </a:lvl1pPr>
          </a:lstStyle>
          <a:p>
            <a:pPr>
              <a:defRPr/>
            </a:pPr>
            <a:endParaRPr lang="en-US" dirty="0"/>
          </a:p>
        </p:txBody>
      </p:sp>
      <p:sp>
        <p:nvSpPr>
          <p:cNvPr id="5222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b="0" i="0" dirty="0">
                <a:latin typeface="Calibri" panose="020F0502020204030204" pitchFamily="34" charset="0"/>
                <a:ea typeface="+mn-ea"/>
                <a:cs typeface="+mn-cs"/>
              </a:defRPr>
            </a:lvl1pPr>
          </a:lstStyle>
          <a:p>
            <a:pPr>
              <a:defRPr/>
            </a:pPr>
            <a:endParaRPr lang="en-US" dirty="0"/>
          </a:p>
        </p:txBody>
      </p:sp>
      <p:sp>
        <p:nvSpPr>
          <p:cNvPr id="307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b="0" i="0">
                <a:latin typeface="Calibri" panose="020F0502020204030204" pitchFamily="34" charset="0"/>
              </a:defRPr>
            </a:lvl1pPr>
          </a:lstStyle>
          <a:p>
            <a:pPr>
              <a:defRPr/>
            </a:pPr>
            <a:fld id="{DFA8A9B6-75CE-4A95-A634-216796AC815F}" type="slidenum">
              <a:rPr lang="en-US" altLang="en-US" smtClean="0"/>
              <a:pPr>
                <a:defRPr/>
              </a:pPr>
              <a:t>‹#›</a:t>
            </a:fld>
            <a:endParaRPr lang="en-US" altLang="en-US" dirty="0"/>
          </a:p>
        </p:txBody>
      </p:sp>
    </p:spTree>
    <p:extLst>
      <p:ext uri="{BB962C8B-B14F-4D97-AF65-F5344CB8AC3E}">
        <p14:creationId xmlns:p14="http://schemas.microsoft.com/office/powerpoint/2010/main" val="40551867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b="0" i="0" kern="1200">
        <a:solidFill>
          <a:schemeClr val="tx1"/>
        </a:solidFill>
        <a:latin typeface="Calibri" panose="020F0502020204030204" pitchFamily="34" charset="0"/>
        <a:ea typeface="ＭＳ Ｐゴシック" pitchFamily="-65" charset="-128"/>
        <a:cs typeface="ＭＳ Ｐゴシック" pitchFamily="-65" charset="-128"/>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6FEAE-77FB-9733-F9E2-2EBE35FAB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927A4-3D34-22F4-7CD8-15A7407C8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4B6B6-506B-70CB-B864-FEC8358AEF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D15F03-AFA1-94FF-AA2B-6A558371DC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8578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2</a:t>
            </a:fld>
            <a:endParaRPr lang="en-US" altLang="en-US" dirty="0"/>
          </a:p>
        </p:txBody>
      </p:sp>
    </p:spTree>
    <p:extLst>
      <p:ext uri="{BB962C8B-B14F-4D97-AF65-F5344CB8AC3E}">
        <p14:creationId xmlns:p14="http://schemas.microsoft.com/office/powerpoint/2010/main" val="52914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9B8D-1627-3C6F-25E9-B8203FC4D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90D72-3031-7AA1-AB29-2106DA904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C2A8E8-BC04-36F3-EDE8-2BC031E73DCC}"/>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BF59BCBA-1850-64B5-63DE-7ABB124B19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501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D6C94-C907-DBBB-EAAD-BB5844A58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8C80A-A273-6A19-A6DE-1823C0BCB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38F64-61A1-4377-8DEE-72C67E3BC91E}"/>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7994E5F-3021-8FF3-931D-F81E3A44BA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3652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28889-08D6-54F4-3947-09375DC9C5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3F2DA-C959-4204-611A-B053150A5E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813DF-CF13-7BF1-856D-116EB49B317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AF511254-A603-4E7F-3D46-7612BC056D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82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69A3-139B-993A-1EC2-9D864F22A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E689A-1DE4-37FF-57FE-785A668C85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6D0E53-19BC-54AB-D833-0D90DC197A3F}"/>
              </a:ext>
            </a:extLst>
          </p:cNvPr>
          <p:cNvSpPr>
            <a:spLocks noGrp="1"/>
          </p:cNvSpPr>
          <p:nvPr>
            <p:ph type="body" idx="1"/>
          </p:nvPr>
        </p:nvSpPr>
        <p:spPr/>
        <p:txBody>
          <a:bodyPr/>
          <a:lstStyle/>
          <a:p>
            <a:r>
              <a:rPr lang="en-US" dirty="0">
                <a:ea typeface="Calibri"/>
                <a:cs typeface="Calibri"/>
              </a:rPr>
              <a:t>What his means: </a:t>
            </a:r>
          </a:p>
        </p:txBody>
      </p:sp>
      <p:sp>
        <p:nvSpPr>
          <p:cNvPr id="4" name="Slide Number Placeholder 3">
            <a:extLst>
              <a:ext uri="{FF2B5EF4-FFF2-40B4-BE49-F238E27FC236}">
                <a16:creationId xmlns:a16="http://schemas.microsoft.com/office/drawing/2014/main" id="{93D1CCA8-EF08-5512-79F7-38D4D53840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endParaRPr>
          </a:p>
        </p:txBody>
      </p:sp>
    </p:spTree>
    <p:extLst>
      <p:ext uri="{BB962C8B-B14F-4D97-AF65-F5344CB8AC3E}">
        <p14:creationId xmlns:p14="http://schemas.microsoft.com/office/powerpoint/2010/main" val="260965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FF709-FB80-1AE5-7E1D-8E2C95FB22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0F3BB-1FDD-A719-7613-3A45AD146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5725E-3C7A-A2E7-9B92-5271ED4C014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High school students can get CITI (Collaborative Institutional Training Initiative) training by registering through a partnering university or institution, or by paying as an independent learner. Because CITI primarily serves academic institutions and research hospitals, most students access it for free by affiliating with a research program they are participating in.</a:t>
            </a:r>
          </a:p>
          <a:p>
            <a:endParaRPr lang="en-US" dirty="0">
              <a:ea typeface="Calibri"/>
              <a:cs typeface="Calibri"/>
            </a:endParaRPr>
          </a:p>
        </p:txBody>
      </p:sp>
      <p:sp>
        <p:nvSpPr>
          <p:cNvPr id="4" name="Slide Number Placeholder 3">
            <a:extLst>
              <a:ext uri="{FF2B5EF4-FFF2-40B4-BE49-F238E27FC236}">
                <a16:creationId xmlns:a16="http://schemas.microsoft.com/office/drawing/2014/main" id="{A10DFC7A-E5C7-7250-809F-89A4242E67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endParaRPr>
          </a:p>
        </p:txBody>
      </p:sp>
    </p:spTree>
    <p:extLst>
      <p:ext uri="{BB962C8B-B14F-4D97-AF65-F5344CB8AC3E}">
        <p14:creationId xmlns:p14="http://schemas.microsoft.com/office/powerpoint/2010/main" val="1275869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43506-4EED-7F46-4BF9-072BDEDC8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4C084-6DF9-60E5-B944-1D3BC1CB4F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BFDBAE-355C-6CE8-E690-C9FF907F02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See open access article: van der Wal, Amber &amp; Valkenburg, Patti &amp; Driel, Irene. (2024). In Their Own Words: How Adolescents Use Social Media and How It Affects Them. Social Media + Society. 10. 10.1177/20563051241248591.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D2F"/>
                </a:solidFill>
                <a:effectLst/>
              </a:rPr>
              <a:t>Point out that names are not listed, acknowledgement of approval by IRB,, explanation of assent and consent, explanation of purpose, disclosing to participants that there is a one-way mirror, consent for recording.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00D2F"/>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High school students can get CITI (Collaborative Institutional Training Initiative) training by registering through a partnering university or institution, or by paying as an independent learner. Because CITI primarily serves academic institutions and research hospitals, most students access it for free by affiliating with a research program they are participating in.</a:t>
            </a:r>
          </a:p>
        </p:txBody>
      </p:sp>
      <p:sp>
        <p:nvSpPr>
          <p:cNvPr id="4" name="Slide Number Placeholder 3">
            <a:extLst>
              <a:ext uri="{FF2B5EF4-FFF2-40B4-BE49-F238E27FC236}">
                <a16:creationId xmlns:a16="http://schemas.microsoft.com/office/drawing/2014/main" id="{1F49EE46-29DF-1FE8-1DF4-9413D66F1D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Times New Roman"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Times New Roman" pitchFamily="18" charset="0"/>
            </a:endParaRPr>
          </a:p>
        </p:txBody>
      </p:sp>
    </p:spTree>
    <p:extLst>
      <p:ext uri="{BB962C8B-B14F-4D97-AF65-F5344CB8AC3E}">
        <p14:creationId xmlns:p14="http://schemas.microsoft.com/office/powerpoint/2010/main" val="2101327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6DF13-6F8B-2E0E-648C-920D3514F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6D8C4-63F9-2105-3C15-98D0D70784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525F8-DC5B-AD98-9D57-835E29FAC82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F70C1178-421E-1E0B-28C0-3E638C4901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455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6022A-B71D-426A-EC99-8B76BDA2B8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787F0-B9D8-2288-9363-F44FEC815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4404A-6127-A2F1-C160-97B43060F4C5}"/>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8FD8B8C-AA7C-640E-B324-F3DF7F98F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833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551B2-2AAD-9411-0C5F-81B2542E5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1CD83-C2C5-44E5-2F00-160C2F608D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214D11-5CDB-4EB6-7184-C17A8F4A6509}"/>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Do they know if this a priority for the schools? How would engaging the community have improved the intervention? </a:t>
            </a:r>
          </a:p>
          <a:p>
            <a:r>
              <a:rPr lang="en-US" dirty="0">
                <a:ea typeface="Calibri"/>
                <a:cs typeface="Calibri"/>
              </a:rPr>
              <a:t>Community members in that district may not trust the water quality due to negative experiences (e.g., poor water taste, distrust of quality because reports of contaminants in the water supply have been reported in nearby cities, fear of getting sick as water in home country was not safe to drink ). Community-based research would have taken into consideration student and staff concerns. In addition, if most people drink people drink bottled water at home and at school then students don’t carry refillable bottles. If community-based research was conducted the intervention could have been improved –  some suggestions: 1) clearly visible high quality water purification system added to the stations so users are aware the water is safe, with water promotion efforts explaining that purification has been prioritized 2) distribution of refillable water bottles</a:t>
            </a:r>
          </a:p>
        </p:txBody>
      </p:sp>
      <p:sp>
        <p:nvSpPr>
          <p:cNvPr id="4" name="Slide Number Placeholder 3">
            <a:extLst>
              <a:ext uri="{FF2B5EF4-FFF2-40B4-BE49-F238E27FC236}">
                <a16:creationId xmlns:a16="http://schemas.microsoft.com/office/drawing/2014/main" id="{DAFB372D-15B9-8B53-F776-F5FA2862D3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8843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42127-3788-208D-66AC-4BC588AB50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CB46F-C5A4-709A-91EB-442387AEA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58B0C-28C5-DF44-F230-8FB0FCB88C1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4B3896B0-BA30-D108-CF35-B6B43C9081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673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8C1BA-FE52-F104-AE43-5D417DA33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40350-890F-098F-1BFB-47C684CAC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E3E5E-01BB-5B86-A006-3F176C90B153}"/>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285AD8D9-7DCB-B94B-60FA-6D002620D6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358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0F8CF-4FEA-6B86-33EE-7924B656B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03C8B-8A75-7F08-32F7-A0381F55D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B113F9-C99B-6C5A-CE96-27F41DCBB8C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5C1D25B7-2604-8458-DF25-8194E937F1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662B07-E081-475F-9884-C7852543EC2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4977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FA8A9B6-75CE-4A95-A634-216796AC815F}" type="slidenum">
              <a:rPr lang="en-US" altLang="en-US" smtClean="0"/>
              <a:pPr>
                <a:defRPr/>
              </a:pPr>
              <a:t>15</a:t>
            </a:fld>
            <a:endParaRPr lang="en-US" altLang="en-US" dirty="0"/>
          </a:p>
        </p:txBody>
      </p:sp>
    </p:spTree>
    <p:extLst>
      <p:ext uri="{BB962C8B-B14F-4D97-AF65-F5344CB8AC3E}">
        <p14:creationId xmlns:p14="http://schemas.microsoft.com/office/powerpoint/2010/main" val="685563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AC755F-22B2-3846-8FEA-269A7FC2B198}" type="slidenum">
              <a:rPr kumimoji="0" lang="en-US" sz="120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0322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22.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3B0FEB9-15B1-4AAA-A1E8-437618A19E7A}"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C704A8F3-BDED-4090-A8C0-D562425D53FF}" type="slidenum">
              <a:rPr lang="en-US" altLang="en-US" smtClean="0"/>
              <a:pPr>
                <a:defRPr/>
              </a:pPr>
              <a:t>‹#›</a:t>
            </a:fld>
            <a:endParaRPr lang="en-US" altLang="en-US" dirty="0"/>
          </a:p>
        </p:txBody>
      </p:sp>
    </p:spTree>
    <p:extLst>
      <p:ext uri="{BB962C8B-B14F-4D97-AF65-F5344CB8AC3E}">
        <p14:creationId xmlns:p14="http://schemas.microsoft.com/office/powerpoint/2010/main" val="390082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F2FD47E-F784-4170-9741-9AB0323F521C}"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D83EE243-CD66-467D-876B-A1A08FB83343}" type="slidenum">
              <a:rPr lang="en-US" altLang="en-US" smtClean="0"/>
              <a:pPr>
                <a:defRPr/>
              </a:pPr>
              <a:t>‹#›</a:t>
            </a:fld>
            <a:endParaRPr lang="en-US" altLang="en-US" dirty="0"/>
          </a:p>
        </p:txBody>
      </p:sp>
    </p:spTree>
    <p:extLst>
      <p:ext uri="{BB962C8B-B14F-4D97-AF65-F5344CB8AC3E}">
        <p14:creationId xmlns:p14="http://schemas.microsoft.com/office/powerpoint/2010/main" val="407730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16C2C6D-DF86-4085-A53E-E24EC3601937}"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749E16C-4F41-4CD7-90C7-C71CAF2EE711}" type="slidenum">
              <a:rPr lang="en-US" altLang="en-US" smtClean="0"/>
              <a:pPr>
                <a:defRPr/>
              </a:pPr>
              <a:t>‹#›</a:t>
            </a:fld>
            <a:endParaRPr lang="en-US" altLang="en-US" dirty="0"/>
          </a:p>
        </p:txBody>
      </p:sp>
    </p:spTree>
    <p:extLst>
      <p:ext uri="{BB962C8B-B14F-4D97-AF65-F5344CB8AC3E}">
        <p14:creationId xmlns:p14="http://schemas.microsoft.com/office/powerpoint/2010/main" val="3117779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4542869-D2FE-49DC-BC42-36447BFB9CF3}"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D086B63E-857F-42D8-A6EC-8FC67A4BE0BE}" type="slidenum">
              <a:rPr lang="en-US" altLang="en-US" smtClean="0"/>
              <a:pPr>
                <a:defRPr/>
              </a:pPr>
              <a:t>‹#›</a:t>
            </a:fld>
            <a:endParaRPr lang="en-US" altLang="en-US" dirty="0"/>
          </a:p>
        </p:txBody>
      </p:sp>
    </p:spTree>
    <p:extLst>
      <p:ext uri="{BB962C8B-B14F-4D97-AF65-F5344CB8AC3E}">
        <p14:creationId xmlns:p14="http://schemas.microsoft.com/office/powerpoint/2010/main" val="81795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0ECE7CA-C0E8-4474-9484-53E4E7694269}" type="datetime1">
              <a:rPr lang="en-US" smtClean="0"/>
              <a:pPr>
                <a:defRPr/>
              </a:pPr>
              <a:t>8/7/26</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1776A646-ECC9-477F-890A-DA57D3B9D68A}" type="slidenum">
              <a:rPr lang="en-US" altLang="en-US" smtClean="0"/>
              <a:pPr>
                <a:defRPr/>
              </a:pPr>
              <a:t>‹#›</a:t>
            </a:fld>
            <a:endParaRPr lang="en-US" altLang="en-US" dirty="0"/>
          </a:p>
        </p:txBody>
      </p:sp>
    </p:spTree>
    <p:extLst>
      <p:ext uri="{BB962C8B-B14F-4D97-AF65-F5344CB8AC3E}">
        <p14:creationId xmlns:p14="http://schemas.microsoft.com/office/powerpoint/2010/main" val="3505055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EA7D868-EC69-4F37-B567-D46C0517A0ED}" type="datetime1">
              <a:rPr lang="en-US" smtClean="0"/>
              <a:pPr>
                <a:defRPr/>
              </a:pPr>
              <a:t>8/7/26</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DD4A39D5-6309-4BBE-828B-E381BADC89DC}" type="slidenum">
              <a:rPr lang="en-US" altLang="en-US" smtClean="0"/>
              <a:pPr>
                <a:defRPr/>
              </a:pPr>
              <a:t>‹#›</a:t>
            </a:fld>
            <a:endParaRPr lang="en-US" altLang="en-US" dirty="0"/>
          </a:p>
        </p:txBody>
      </p:sp>
    </p:spTree>
    <p:extLst>
      <p:ext uri="{BB962C8B-B14F-4D97-AF65-F5344CB8AC3E}">
        <p14:creationId xmlns:p14="http://schemas.microsoft.com/office/powerpoint/2010/main" val="354264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84D6A9E-6D45-4430-83D3-54730879DAFC}" type="datetime1">
              <a:rPr lang="en-US" smtClean="0"/>
              <a:pPr>
                <a:defRPr/>
              </a:pPr>
              <a:t>8/7/26</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D54E8222-18D2-4763-B24A-BE27BBD2D3DF}" type="slidenum">
              <a:rPr lang="en-US" altLang="en-US" smtClean="0"/>
              <a:pPr>
                <a:defRPr/>
              </a:pPr>
              <a:t>‹#›</a:t>
            </a:fld>
            <a:endParaRPr lang="en-US" altLang="en-US" dirty="0"/>
          </a:p>
        </p:txBody>
      </p:sp>
    </p:spTree>
    <p:extLst>
      <p:ext uri="{BB962C8B-B14F-4D97-AF65-F5344CB8AC3E}">
        <p14:creationId xmlns:p14="http://schemas.microsoft.com/office/powerpoint/2010/main" val="82303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7ECA263-C941-4B14-AD77-F671CE59FD90}"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3B41D950-0703-4AF6-AE9E-5F187A17402B}" type="slidenum">
              <a:rPr lang="en-US" altLang="en-US" smtClean="0"/>
              <a:pPr>
                <a:defRPr/>
              </a:pPr>
              <a:t>‹#›</a:t>
            </a:fld>
            <a:endParaRPr lang="en-US" altLang="en-US" dirty="0"/>
          </a:p>
        </p:txBody>
      </p:sp>
    </p:spTree>
    <p:extLst>
      <p:ext uri="{BB962C8B-B14F-4D97-AF65-F5344CB8AC3E}">
        <p14:creationId xmlns:p14="http://schemas.microsoft.com/office/powerpoint/2010/main" val="3226589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153D888-6F98-440B-8C45-C2B2D29FAD7F}" type="datetime1">
              <a:rPr lang="en-US" smtClean="0"/>
              <a:pPr>
                <a:defRPr/>
              </a:pPr>
              <a:t>8/7/26</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9B5A934-9080-4D28-8D63-1BF6CF1F4678}" type="slidenum">
              <a:rPr lang="en-US" altLang="en-US" smtClean="0"/>
              <a:pPr>
                <a:defRPr/>
              </a:pPr>
              <a:t>‹#›</a:t>
            </a:fld>
            <a:endParaRPr lang="en-US" altLang="en-US" dirty="0"/>
          </a:p>
        </p:txBody>
      </p:sp>
    </p:spTree>
    <p:extLst>
      <p:ext uri="{BB962C8B-B14F-4D97-AF65-F5344CB8AC3E}">
        <p14:creationId xmlns:p14="http://schemas.microsoft.com/office/powerpoint/2010/main" val="2924778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7C752D-6DAD-491B-9409-C41256A81F6D}"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B1963D6-3606-46D2-A1B7-FD287D9C82D3}" type="slidenum">
              <a:rPr lang="en-US" altLang="en-US" smtClean="0"/>
              <a:pPr>
                <a:defRPr/>
              </a:pPr>
              <a:t>‹#›</a:t>
            </a:fld>
            <a:endParaRPr lang="en-US" altLang="en-US" dirty="0"/>
          </a:p>
        </p:txBody>
      </p:sp>
    </p:spTree>
    <p:extLst>
      <p:ext uri="{BB962C8B-B14F-4D97-AF65-F5344CB8AC3E}">
        <p14:creationId xmlns:p14="http://schemas.microsoft.com/office/powerpoint/2010/main" val="3104898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0431E761-9C4F-4FAD-97CA-527C5D117DF2}" type="datetime1">
              <a:rPr lang="en-US" smtClean="0"/>
              <a:pPr>
                <a:defRPr/>
              </a:pPr>
              <a:t>8/7/26</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0936FF0-61E4-4BED-A023-DF697C9E98DC}" type="slidenum">
              <a:rPr lang="en-US" altLang="en-US" smtClean="0"/>
              <a:pPr>
                <a:defRPr/>
              </a:pPr>
              <a:t>‹#›</a:t>
            </a:fld>
            <a:endParaRPr lang="en-US" altLang="en-US" dirty="0"/>
          </a:p>
        </p:txBody>
      </p:sp>
    </p:spTree>
    <p:extLst>
      <p:ext uri="{BB962C8B-B14F-4D97-AF65-F5344CB8AC3E}">
        <p14:creationId xmlns:p14="http://schemas.microsoft.com/office/powerpoint/2010/main" val="4159157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1">
                <a:solidFill>
                  <a:srgbClr val="BE2D2D"/>
                </a:solidFill>
                <a:latin typeface="Assistant" pitchFamily="2" charset="-79"/>
                <a:cs typeface="Assistant" pitchFamily="2" charset="-79"/>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285003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44038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30684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33072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89677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19225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403239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8492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6625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7089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90406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66094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63F3C0-1D56-80B0-A015-B8DD8970BDA3}"/>
              </a:ext>
            </a:extLst>
          </p:cNvPr>
          <p:cNvSpPr>
            <a:spLocks noGrp="1"/>
          </p:cNvSpPr>
          <p:nvPr>
            <p:ph sz="quarter" idx="10"/>
          </p:nvPr>
        </p:nvSpPr>
        <p:spPr>
          <a:xfrm>
            <a:off x="737631" y="330200"/>
            <a:ext cx="4545569" cy="1524000"/>
          </a:xfrm>
          <a:prstGeom prst="rect">
            <a:avLst/>
          </a:prstGeom>
        </p:spPr>
        <p:txBody>
          <a:bodyPr/>
          <a:lstStyle>
            <a:lvl1pPr marL="0" indent="0">
              <a:buNone/>
              <a:defRPr sz="5000" b="0" i="0">
                <a:solidFill>
                  <a:schemeClr val="bg1"/>
                </a:solidFill>
                <a:latin typeface="Calibri" panose="020F0502020204030204" pitchFamily="34" charset="0"/>
              </a:defRPr>
            </a:lvl1pPr>
            <a:lvl2pPr>
              <a:defRPr sz="5000">
                <a:latin typeface="Oswald" pitchFamily="2" charset="77"/>
              </a:defRPr>
            </a:lvl2pPr>
            <a:lvl3pPr>
              <a:defRPr sz="5000">
                <a:latin typeface="Oswald" pitchFamily="2" charset="77"/>
              </a:defRPr>
            </a:lvl3pPr>
            <a:lvl4pPr>
              <a:defRPr sz="5000">
                <a:latin typeface="Oswald" pitchFamily="2" charset="77"/>
              </a:defRPr>
            </a:lvl4pPr>
            <a:lvl5pPr>
              <a:defRPr sz="5000">
                <a:latin typeface="Oswald" pitchFamily="2" charset="77"/>
              </a:defRPr>
            </a:lvl5pPr>
          </a:lstStyle>
          <a:p>
            <a:pPr lvl="0"/>
            <a:r>
              <a:rPr lang="en-US" dirty="0"/>
              <a:t>Click to edit Master text</a:t>
            </a:r>
          </a:p>
        </p:txBody>
      </p:sp>
      <p:sp>
        <p:nvSpPr>
          <p:cNvPr id="5" name="Content Placeholder 4">
            <a:extLst>
              <a:ext uri="{FF2B5EF4-FFF2-40B4-BE49-F238E27FC236}">
                <a16:creationId xmlns:a16="http://schemas.microsoft.com/office/drawing/2014/main" id="{6987A737-EF3C-16CE-7B2C-9B3FC0F1116B}"/>
              </a:ext>
            </a:extLst>
          </p:cNvPr>
          <p:cNvSpPr>
            <a:spLocks noGrp="1"/>
          </p:cNvSpPr>
          <p:nvPr>
            <p:ph sz="quarter" idx="11" hasCustomPrompt="1"/>
          </p:nvPr>
        </p:nvSpPr>
        <p:spPr>
          <a:xfrm>
            <a:off x="737659" y="2565400"/>
            <a:ext cx="6120341" cy="558800"/>
          </a:xfrm>
          <a:prstGeom prst="rect">
            <a:avLst/>
          </a:prstGeom>
        </p:spPr>
        <p:txBody>
          <a:bodyPr/>
          <a:lstStyle>
            <a:lvl1pPr marL="0" indent="0">
              <a:buNone/>
              <a:defRPr sz="2933" b="1">
                <a:solidFill>
                  <a:srgbClr val="BE2D2D"/>
                </a:solidFill>
                <a:latin typeface="Assistant" pitchFamily="2" charset="-79"/>
                <a:cs typeface="Assistant" pitchFamily="2" charset="-79"/>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3581400"/>
            <a:ext cx="6120341" cy="2895600"/>
          </a:xfrm>
          <a:prstGeom prst="rect">
            <a:avLst/>
          </a:prstGeo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Etiam</a:t>
            </a:r>
            <a:r>
              <a:rPr lang="en-US"/>
              <a:t> </a:t>
            </a:r>
            <a:r>
              <a:rPr lang="en-US" err="1"/>
              <a:t>suscipit</a:t>
            </a:r>
            <a:r>
              <a:rPr lang="en-US"/>
              <a:t> lorem non </a:t>
            </a:r>
            <a:r>
              <a:rPr lang="en-US" err="1"/>
              <a:t>aliquam</a:t>
            </a:r>
            <a:r>
              <a:rPr lang="en-US"/>
              <a:t> </a:t>
            </a:r>
            <a:r>
              <a:rPr lang="en-US" err="1"/>
              <a:t>consectetur</a:t>
            </a:r>
            <a:r>
              <a:rPr lang="en-US"/>
              <a:t>. </a:t>
            </a:r>
            <a:r>
              <a:rPr lang="en-US" err="1"/>
              <a:t>Qquisque</a:t>
            </a:r>
            <a:r>
              <a:rPr lang="en-US"/>
              <a:t> </a:t>
            </a:r>
            <a:r>
              <a:rPr lang="en-US" err="1"/>
              <a:t>viverra</a:t>
            </a:r>
            <a:r>
              <a:rPr lang="en-US"/>
              <a:t> </a:t>
            </a:r>
            <a:r>
              <a:rPr lang="en-US" err="1"/>
              <a:t>lectus</a:t>
            </a:r>
            <a:r>
              <a:rPr lang="en-US"/>
              <a:t> et diam vehicular </a:t>
            </a:r>
            <a:r>
              <a:rPr lang="en-US" err="1"/>
              <a:t>volupat</a:t>
            </a:r>
            <a:r>
              <a:rPr lang="en-US"/>
              <a:t>. </a:t>
            </a:r>
            <a:r>
              <a:rPr lang="en-US" err="1"/>
              <a:t>Nullam</a:t>
            </a:r>
            <a:r>
              <a:rPr lang="en-US"/>
              <a:t> </a:t>
            </a:r>
            <a:r>
              <a:rPr lang="en-US" err="1"/>
              <a:t>est</a:t>
            </a:r>
            <a:r>
              <a:rPr lang="en-US"/>
              <a:t> </a:t>
            </a:r>
            <a:r>
              <a:rPr lang="en-US" err="1"/>
              <a:t>metus</a:t>
            </a:r>
            <a:r>
              <a:rPr lang="en-US"/>
              <a:t>, porta in Bibendum </a:t>
            </a:r>
            <a:r>
              <a:rPr lang="en-US" err="1"/>
              <a:t>malesuada</a:t>
            </a:r>
            <a:r>
              <a:rPr lang="en-US"/>
              <a:t>, auctor id dolor. </a:t>
            </a:r>
            <a:r>
              <a:rPr lang="en-US" err="1"/>
              <a:t>Mauris</a:t>
            </a:r>
            <a:r>
              <a:rPr lang="en-US"/>
              <a:t> </a:t>
            </a:r>
            <a:r>
              <a:rPr lang="en-US" err="1"/>
              <a:t>leo</a:t>
            </a:r>
            <a:r>
              <a:rPr lang="en-US"/>
              <a:t> dolor, </a:t>
            </a:r>
            <a:r>
              <a:rPr lang="en-US" err="1"/>
              <a:t>scelerisque</a:t>
            </a:r>
            <a:r>
              <a:rPr lang="en-US"/>
              <a:t> </a:t>
            </a:r>
            <a:r>
              <a:rPr lang="en-US" err="1"/>
              <a:t>nec</a:t>
            </a:r>
            <a:r>
              <a:rPr lang="en-US"/>
              <a:t> </a:t>
            </a:r>
            <a:r>
              <a:rPr lang="en-US" err="1"/>
              <a:t>bibiendum</a:t>
            </a:r>
            <a:r>
              <a:rPr lang="en-US"/>
              <a:t> non, </a:t>
            </a:r>
            <a:r>
              <a:rPr lang="en-US" err="1"/>
              <a:t>blandit</a:t>
            </a:r>
            <a:r>
              <a:rPr lang="en-US"/>
              <a:t> in </a:t>
            </a:r>
            <a:r>
              <a:rPr lang="en-US" err="1"/>
              <a:t>nisis</a:t>
            </a:r>
            <a:r>
              <a:rPr lang="en-US"/>
              <a:t>. Vestibulum </a:t>
            </a:r>
            <a:r>
              <a:rPr lang="en-US" err="1"/>
              <a:t>ut</a:t>
            </a:r>
            <a:r>
              <a:rPr lang="en-US"/>
              <a:t> </a:t>
            </a:r>
            <a:r>
              <a:rPr lang="en-US" err="1"/>
              <a:t>quam</a:t>
            </a:r>
            <a:r>
              <a:rPr lang="en-US"/>
              <a:t> </a:t>
            </a:r>
            <a:r>
              <a:rPr lang="en-US" err="1"/>
              <a:t>quis</a:t>
            </a:r>
            <a:r>
              <a:rPr lang="en-US"/>
              <a:t> </a:t>
            </a:r>
            <a:r>
              <a:rPr lang="en-US" err="1"/>
              <a:t>massa</a:t>
            </a:r>
            <a:r>
              <a:rPr lang="en-US"/>
              <a:t> </a:t>
            </a:r>
            <a:r>
              <a:rPr lang="en-US" err="1"/>
              <a:t>pellentesque</a:t>
            </a:r>
            <a:r>
              <a:rPr lang="en-US"/>
              <a:t> </a:t>
            </a:r>
            <a:r>
              <a:rPr lang="en-US" err="1"/>
              <a:t>gravide</a:t>
            </a:r>
            <a:r>
              <a:rPr lang="en-US"/>
              <a:t> vitae ac </a:t>
            </a:r>
            <a:r>
              <a:rPr lang="en-US" err="1"/>
              <a:t>nisl</a:t>
            </a:r>
            <a:r>
              <a:rPr lang="en-US"/>
              <a:t>. Vestibulum bel </a:t>
            </a:r>
            <a:r>
              <a:rPr lang="en-US" err="1"/>
              <a:t>suscipit</a:t>
            </a:r>
            <a:r>
              <a:rPr lang="en-US"/>
              <a:t> </a:t>
            </a:r>
            <a:r>
              <a:rPr lang="en-US" err="1"/>
              <a:t>leo</a:t>
            </a:r>
            <a:r>
              <a:rPr lang="en-US"/>
              <a:t>. Proin gravida </a:t>
            </a:r>
            <a:r>
              <a:rPr lang="en-US" err="1"/>
              <a:t>enim</a:t>
            </a:r>
            <a:r>
              <a:rPr lang="en-US"/>
              <a:t> </a:t>
            </a:r>
            <a:r>
              <a:rPr lang="en-US" err="1"/>
              <a:t>orci</a:t>
            </a:r>
            <a:r>
              <a:rPr lang="en-US"/>
              <a:t>, non </a:t>
            </a:r>
            <a:r>
              <a:rPr lang="en-US" err="1"/>
              <a:t>lobortis</a:t>
            </a:r>
            <a:r>
              <a:rPr lang="en-US"/>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306493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318845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1288934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533481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19547876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4044528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20680776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83179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0848485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1167345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18050138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4219766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29620900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40029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875628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81708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17244303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815796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1">
                <a:latin typeface="+mn-lt"/>
                <a:cs typeface="Assistant" pitchFamily="2" charset="-79"/>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a:latin typeface="+mn-lt"/>
                <a:cs typeface="Assistant" pitchFamily="2" charset="-79"/>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1">
                <a:latin typeface="+mn-lt"/>
                <a:cs typeface="Assistant" pitchFamily="2" charset="-79"/>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a:latin typeface="+mn-lt"/>
                <a:cs typeface="Assistant" pitchFamily="2" charset="-79"/>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1">
                <a:latin typeface="+mn-lt"/>
                <a:cs typeface="Assistant" pitchFamily="2" charset="-79"/>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a:latin typeface="+mn-lt"/>
                <a:cs typeface="Assistant" pitchFamily="2" charset="-79"/>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8159330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41022509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22965907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36162989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1030295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15743560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4883427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22093245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1001925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31919891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5209145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2718184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6665532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41683773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31141764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36801917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05630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539109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68123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2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1719993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39489835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0" i="0">
                <a:latin typeface="+mn-lt"/>
                <a:cs typeface="Calibri" panose="020F0502020204030204" pitchFamily="34" charset="0"/>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i="0">
                <a:latin typeface="+mn-lt"/>
                <a:cs typeface="Calibri" panose="020F0502020204030204" pitchFamily="34" charset="0"/>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40550208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17976566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19087609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20247490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54506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98800" y="4953000"/>
            <a:ext cx="3454400" cy="1561027"/>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914400" y="4089400"/>
            <a:ext cx="7620000" cy="711200"/>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838200" y="939800"/>
            <a:ext cx="7696200" cy="2783636"/>
          </a:xfrm>
          <a:prstGeom prst="rect">
            <a:avLst/>
          </a:prstGeom>
        </p:spPr>
        <p:txBody>
          <a:bodyPr/>
          <a:lstStyle>
            <a:lvl1pPr algn="l">
              <a:defRPr sz="8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pic>
        <p:nvPicPr>
          <p:cNvPr id="7" name="Picture 6" descr="A blue logo with white text&#10;&#10;AI-generated content may be incorrect.">
            <a:extLst>
              <a:ext uri="{FF2B5EF4-FFF2-40B4-BE49-F238E27FC236}">
                <a16:creationId xmlns:a16="http://schemas.microsoft.com/office/drawing/2014/main" id="{29B93A2F-967C-AD09-3BA6-9445C8841986}"/>
              </a:ext>
            </a:extLst>
          </p:cNvPr>
          <p:cNvPicPr>
            <a:picLocks noChangeAspect="1"/>
          </p:cNvPicPr>
          <p:nvPr userDrawn="1"/>
        </p:nvPicPr>
        <p:blipFill>
          <a:blip r:embed="rId4">
            <a:extLst>
              <a:ext uri="{28A0092B-C50C-407E-A947-70E740481C1C}">
                <a14:useLocalDpi xmlns:a14="http://schemas.microsoft.com/office/drawing/2010/main" val="0"/>
              </a:ext>
            </a:extLst>
          </a:blip>
          <a:srcRect l="8001" r="8674" b="15172"/>
          <a:stretch>
            <a:fillRect/>
          </a:stretch>
        </p:blipFill>
        <p:spPr>
          <a:xfrm>
            <a:off x="6908800" y="5435948"/>
            <a:ext cx="3691276" cy="964505"/>
          </a:xfrm>
          <a:prstGeom prst="rect">
            <a:avLst/>
          </a:prstGeom>
        </p:spPr>
      </p:pic>
    </p:spTree>
    <p:extLst>
      <p:ext uri="{BB962C8B-B14F-4D97-AF65-F5344CB8AC3E}">
        <p14:creationId xmlns:p14="http://schemas.microsoft.com/office/powerpoint/2010/main" val="3473118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87BC5B-E4E7-B869-2FED-EC35F5B586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2800" y="5016076"/>
            <a:ext cx="3120469" cy="1410125"/>
          </a:xfrm>
          <a:prstGeom prst="rect">
            <a:avLst/>
          </a:prstGeom>
        </p:spPr>
      </p:pic>
      <p:sp>
        <p:nvSpPr>
          <p:cNvPr id="4" name="Content Placeholder 10">
            <a:extLst>
              <a:ext uri="{FF2B5EF4-FFF2-40B4-BE49-F238E27FC236}">
                <a16:creationId xmlns:a16="http://schemas.microsoft.com/office/drawing/2014/main" id="{C091E8A3-59FC-5779-58FE-E75A3CC52224}"/>
              </a:ext>
            </a:extLst>
          </p:cNvPr>
          <p:cNvSpPr>
            <a:spLocks noGrp="1"/>
          </p:cNvSpPr>
          <p:nvPr>
            <p:ph sz="quarter" idx="11" hasCustomPrompt="1"/>
          </p:nvPr>
        </p:nvSpPr>
        <p:spPr>
          <a:xfrm>
            <a:off x="2612972" y="3937000"/>
            <a:ext cx="8928100" cy="775773"/>
          </a:xfrm>
          <a:prstGeom prst="rect">
            <a:avLst/>
          </a:prstGeom>
        </p:spPr>
        <p:txBody>
          <a:bodyPr/>
          <a:lstStyle>
            <a:lvl1pPr marL="0" indent="0">
              <a:buNone/>
              <a:defRPr sz="4400">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subheading</a:t>
            </a:r>
          </a:p>
        </p:txBody>
      </p:sp>
      <p:sp>
        <p:nvSpPr>
          <p:cNvPr id="5" name="Content Placeholder 12">
            <a:extLst>
              <a:ext uri="{FF2B5EF4-FFF2-40B4-BE49-F238E27FC236}">
                <a16:creationId xmlns:a16="http://schemas.microsoft.com/office/drawing/2014/main" id="{BD339423-B9F2-F3C0-9788-D8F3E4B4425F}"/>
              </a:ext>
            </a:extLst>
          </p:cNvPr>
          <p:cNvSpPr>
            <a:spLocks noGrp="1"/>
          </p:cNvSpPr>
          <p:nvPr>
            <p:ph sz="quarter" idx="12" hasCustomPrompt="1"/>
          </p:nvPr>
        </p:nvSpPr>
        <p:spPr>
          <a:xfrm>
            <a:off x="2654300" y="5918200"/>
            <a:ext cx="5219700" cy="508000"/>
          </a:xfrm>
          <a:prstGeom prst="rect">
            <a:avLst/>
          </a:prstGeom>
        </p:spPr>
        <p:txBody>
          <a:bodyPr/>
          <a:lstStyle>
            <a:lvl1pPr marL="0" indent="0">
              <a:buNone/>
              <a:defRPr sz="2933">
                <a:solidFill>
                  <a:srgbClr val="000D2F"/>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Insert</a:t>
            </a:r>
          </a:p>
        </p:txBody>
      </p:sp>
      <p:sp>
        <p:nvSpPr>
          <p:cNvPr id="2" name="Title 1">
            <a:extLst>
              <a:ext uri="{FF2B5EF4-FFF2-40B4-BE49-F238E27FC236}">
                <a16:creationId xmlns:a16="http://schemas.microsoft.com/office/drawing/2014/main" id="{83CC8077-197E-598F-05ED-8B515146F23B}"/>
              </a:ext>
            </a:extLst>
          </p:cNvPr>
          <p:cNvSpPr>
            <a:spLocks noGrp="1"/>
          </p:cNvSpPr>
          <p:nvPr>
            <p:ph type="title"/>
          </p:nvPr>
        </p:nvSpPr>
        <p:spPr>
          <a:xfrm>
            <a:off x="2625169" y="787400"/>
            <a:ext cx="8928100" cy="2783636"/>
          </a:xfrm>
          <a:prstGeom prst="rect">
            <a:avLst/>
          </a:prstGeom>
        </p:spPr>
        <p:txBody>
          <a:bodyPr/>
          <a:lstStyle>
            <a:lvl1pPr algn="l">
              <a:defRPr sz="8800" b="0" i="0">
                <a:solidFill>
                  <a:srgbClr val="001640"/>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5387346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A3A-A88A-1792-7C44-6A7155880564}"/>
              </a:ext>
            </a:extLst>
          </p:cNvPr>
          <p:cNvSpPr>
            <a:spLocks noGrp="1"/>
          </p:cNvSpPr>
          <p:nvPr>
            <p:ph type="title"/>
          </p:nvPr>
        </p:nvSpPr>
        <p:spPr>
          <a:xfrm>
            <a:off x="762000" y="1701800"/>
            <a:ext cx="5334000" cy="711200"/>
          </a:xfrm>
          <a:prstGeom prst="rect">
            <a:avLst/>
          </a:prstGeom>
        </p:spPr>
        <p:txBody>
          <a:bodyPr/>
          <a:lstStyle>
            <a:lvl1pPr algn="l">
              <a:defRPr sz="36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7610A314-B3B8-AE88-AEE2-0008C31FDE08}"/>
              </a:ext>
            </a:extLst>
          </p:cNvPr>
          <p:cNvSpPr>
            <a:spLocks noGrp="1"/>
          </p:cNvSpPr>
          <p:nvPr>
            <p:ph sz="quarter" idx="10" hasCustomPrompt="1"/>
          </p:nvPr>
        </p:nvSpPr>
        <p:spPr>
          <a:xfrm>
            <a:off x="762000" y="2667000"/>
            <a:ext cx="5334000" cy="3200400"/>
          </a:xfrm>
          <a:prstGeom prst="rect">
            <a:avLst/>
          </a:prstGeom>
        </p:spPr>
        <p:txBody>
          <a:bodyPr/>
          <a:lstStyle>
            <a:lvl1pPr marL="0" indent="0">
              <a:buNone/>
              <a:defRPr sz="2133" b="0"/>
            </a:lvl1pPr>
          </a:lstStyle>
          <a:p>
            <a:pPr lvl="0"/>
            <a:r>
              <a:rPr lang="en-US" b="1" dirty="0"/>
              <a:t>OVERVIEW OF KEY IDEAS</a:t>
            </a:r>
          </a:p>
          <a:p>
            <a:pPr lvl="0"/>
            <a:endParaRPr lang="en-US" b="1" dirty="0"/>
          </a:p>
          <a:p>
            <a:pPr lvl="0"/>
            <a:r>
              <a:rPr lang="en-US" b="0" dirty="0"/>
              <a:t>Point One</a:t>
            </a:r>
          </a:p>
          <a:p>
            <a:pPr lvl="0"/>
            <a:r>
              <a:rPr lang="en-US" b="0" dirty="0"/>
              <a:t>Point Two</a:t>
            </a:r>
          </a:p>
          <a:p>
            <a:pPr lvl="0"/>
            <a:r>
              <a:rPr lang="en-US" b="0" dirty="0"/>
              <a:t>Point Three</a:t>
            </a:r>
          </a:p>
          <a:p>
            <a:pPr lvl="0"/>
            <a:r>
              <a:rPr lang="en-US" b="0" dirty="0"/>
              <a:t>Point Four</a:t>
            </a:r>
          </a:p>
          <a:p>
            <a:pPr lvl="0"/>
            <a:r>
              <a:rPr lang="en-US" b="0" dirty="0"/>
              <a:t>Point Five</a:t>
            </a:r>
          </a:p>
          <a:p>
            <a:pPr lvl="0"/>
            <a:r>
              <a:rPr lang="en-US" b="0" dirty="0"/>
              <a:t>Point Six</a:t>
            </a:r>
            <a:endParaRPr lang="en-US" dirty="0"/>
          </a:p>
        </p:txBody>
      </p:sp>
      <p:sp>
        <p:nvSpPr>
          <p:cNvPr id="13" name="Picture Placeholder 12">
            <a:extLst>
              <a:ext uri="{FF2B5EF4-FFF2-40B4-BE49-F238E27FC236}">
                <a16:creationId xmlns:a16="http://schemas.microsoft.com/office/drawing/2014/main" id="{3A2FBE3B-3F0B-2FFE-1949-5829A78799A2}"/>
              </a:ext>
            </a:extLst>
          </p:cNvPr>
          <p:cNvSpPr>
            <a:spLocks noGrp="1"/>
          </p:cNvSpPr>
          <p:nvPr>
            <p:ph type="pic" sz="quarter" idx="12"/>
          </p:nvPr>
        </p:nvSpPr>
        <p:spPr>
          <a:xfrm>
            <a:off x="7772400" y="660400"/>
            <a:ext cx="3251200" cy="5537200"/>
          </a:xfrm>
          <a:prstGeom prst="rect">
            <a:avLst/>
          </a:prstGeom>
        </p:spPr>
        <p:txBody>
          <a:bodyPr/>
          <a:lstStyle/>
          <a:p>
            <a:endParaRPr lang="en-US"/>
          </a:p>
        </p:txBody>
      </p:sp>
    </p:spTree>
    <p:extLst>
      <p:ext uri="{BB962C8B-B14F-4D97-AF65-F5344CB8AC3E}">
        <p14:creationId xmlns:p14="http://schemas.microsoft.com/office/powerpoint/2010/main" val="29861347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ain Text/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B86A-4289-42E9-962B-50B3395794DF}"/>
              </a:ext>
            </a:extLst>
          </p:cNvPr>
          <p:cNvSpPr>
            <a:spLocks noGrp="1"/>
          </p:cNvSpPr>
          <p:nvPr>
            <p:ph type="title"/>
          </p:nvPr>
        </p:nvSpPr>
        <p:spPr>
          <a:xfrm>
            <a:off x="737659" y="1163638"/>
            <a:ext cx="6120341" cy="700617"/>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4" name="Content Placeholder 13">
            <a:extLst>
              <a:ext uri="{FF2B5EF4-FFF2-40B4-BE49-F238E27FC236}">
                <a16:creationId xmlns:a16="http://schemas.microsoft.com/office/drawing/2014/main" id="{471042EE-1BAE-90BC-FB69-198272562F53}"/>
              </a:ext>
            </a:extLst>
          </p:cNvPr>
          <p:cNvSpPr>
            <a:spLocks noGrp="1"/>
          </p:cNvSpPr>
          <p:nvPr>
            <p:ph sz="quarter" idx="12" hasCustomPrompt="1"/>
          </p:nvPr>
        </p:nvSpPr>
        <p:spPr>
          <a:xfrm>
            <a:off x="737659" y="2555876"/>
            <a:ext cx="6120341" cy="3921125"/>
          </a:xfrm>
          <a:prstGeom prst="rect">
            <a:avLst/>
          </a:prstGeom>
        </p:spPr>
        <p:txBody>
          <a:bodyPr/>
          <a:lstStyle>
            <a:lvl1pPr marL="0" indent="0">
              <a:buNone/>
              <a:defRPr/>
            </a:lvl1pPr>
          </a:lstStyle>
          <a:p>
            <a:pPr lvl="0"/>
            <a:r>
              <a:rPr lang="en-US" dirty="0"/>
              <a:t>Lorem Ipsum Dolor Sit</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Proin gravida </a:t>
            </a:r>
            <a:r>
              <a:rPr lang="en-US" dirty="0" err="1"/>
              <a:t>enim</a:t>
            </a:r>
            <a:r>
              <a:rPr lang="en-US" dirty="0"/>
              <a:t> </a:t>
            </a:r>
            <a:r>
              <a:rPr lang="en-US" dirty="0" err="1"/>
              <a:t>orci</a:t>
            </a:r>
            <a:r>
              <a:rPr lang="en-US" dirty="0"/>
              <a:t>, non </a:t>
            </a:r>
            <a:r>
              <a:rPr lang="en-US" dirty="0" err="1"/>
              <a:t>lobortis</a:t>
            </a:r>
            <a:r>
              <a:rPr lang="en-US" dirty="0"/>
              <a:t>.</a:t>
            </a:r>
          </a:p>
        </p:txBody>
      </p:sp>
      <p:sp>
        <p:nvSpPr>
          <p:cNvPr id="16" name="Picture Placeholder 15">
            <a:extLst>
              <a:ext uri="{FF2B5EF4-FFF2-40B4-BE49-F238E27FC236}">
                <a16:creationId xmlns:a16="http://schemas.microsoft.com/office/drawing/2014/main" id="{20C2E1EA-8645-07C1-0D0E-1BB5539DB1C2}"/>
              </a:ext>
            </a:extLst>
          </p:cNvPr>
          <p:cNvSpPr>
            <a:spLocks noGrp="1"/>
          </p:cNvSpPr>
          <p:nvPr>
            <p:ph type="pic" sz="quarter" idx="13"/>
          </p:nvPr>
        </p:nvSpPr>
        <p:spPr>
          <a:xfrm>
            <a:off x="7225241" y="1163638"/>
            <a:ext cx="4229100" cy="3921125"/>
          </a:xfrm>
          <a:prstGeom prst="rect">
            <a:avLst/>
          </a:prstGeom>
        </p:spPr>
        <p:txBody>
          <a:bodyPr/>
          <a:lstStyle/>
          <a:p>
            <a:endParaRPr lang="en-US"/>
          </a:p>
        </p:txBody>
      </p:sp>
    </p:spTree>
    <p:extLst>
      <p:ext uri="{BB962C8B-B14F-4D97-AF65-F5344CB8AC3E}">
        <p14:creationId xmlns:p14="http://schemas.microsoft.com/office/powerpoint/2010/main" val="31760858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Points w/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449092-2289-41A3-D79A-504B67962BA3}"/>
              </a:ext>
            </a:extLst>
          </p:cNvPr>
          <p:cNvSpPr>
            <a:spLocks noGrp="1"/>
          </p:cNvSpPr>
          <p:nvPr>
            <p:ph type="title" hasCustomPrompt="1"/>
          </p:nvPr>
        </p:nvSpPr>
        <p:spPr>
          <a:xfrm>
            <a:off x="609600" y="4101777"/>
            <a:ext cx="3124200" cy="1326091"/>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the Master title</a:t>
            </a:r>
          </a:p>
        </p:txBody>
      </p:sp>
      <p:sp>
        <p:nvSpPr>
          <p:cNvPr id="25" name="Picture Placeholder 24">
            <a:extLst>
              <a:ext uri="{FF2B5EF4-FFF2-40B4-BE49-F238E27FC236}">
                <a16:creationId xmlns:a16="http://schemas.microsoft.com/office/drawing/2014/main" id="{3489E673-6FFF-2384-C3FE-FAE26DB529B5}"/>
              </a:ext>
            </a:extLst>
          </p:cNvPr>
          <p:cNvSpPr>
            <a:spLocks noGrp="1"/>
          </p:cNvSpPr>
          <p:nvPr>
            <p:ph type="pic" sz="quarter" idx="17"/>
          </p:nvPr>
        </p:nvSpPr>
        <p:spPr>
          <a:xfrm>
            <a:off x="0" y="0"/>
            <a:ext cx="3962400" cy="3429000"/>
          </a:xfrm>
          <a:prstGeom prst="rect">
            <a:avLst/>
          </a:prstGeom>
        </p:spPr>
        <p:txBody>
          <a:bodyPr/>
          <a:lstStyle/>
          <a:p>
            <a:endParaRPr lang="en-US"/>
          </a:p>
        </p:txBody>
      </p:sp>
      <p:sp>
        <p:nvSpPr>
          <p:cNvPr id="17" name="Text Placeholder 16">
            <a:extLst>
              <a:ext uri="{FF2B5EF4-FFF2-40B4-BE49-F238E27FC236}">
                <a16:creationId xmlns:a16="http://schemas.microsoft.com/office/drawing/2014/main" id="{4C053194-F713-6E33-5A2D-A144216AAA18}"/>
              </a:ext>
            </a:extLst>
          </p:cNvPr>
          <p:cNvSpPr>
            <a:spLocks noGrp="1"/>
          </p:cNvSpPr>
          <p:nvPr>
            <p:ph type="body" sz="quarter" idx="11" hasCustomPrompt="1"/>
          </p:nvPr>
        </p:nvSpPr>
        <p:spPr>
          <a:xfrm>
            <a:off x="4419600" y="551067"/>
            <a:ext cx="7416800" cy="4876800"/>
          </a:xfrm>
          <a:prstGeom prst="rect">
            <a:avLst/>
          </a:prstGeom>
        </p:spPr>
        <p:txBody>
          <a:bodyPr/>
          <a:lstStyle>
            <a:lvl1pPr marL="381019" indent="-381019">
              <a:spcBef>
                <a:spcPts val="400"/>
              </a:spcBef>
              <a:buFont typeface="Wingdings" pitchFamily="2" charset="2"/>
              <a:buChar char="§"/>
              <a:defRPr sz="2400" b="0" i="0">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a:p>
            <a:pPr lvl="0"/>
            <a:r>
              <a:rPr lang="en-US" dirty="0"/>
              <a:t>Lorem Ipsum</a:t>
            </a:r>
          </a:p>
          <a:p>
            <a:pPr lvl="1"/>
            <a:r>
              <a:rPr lang="en-US" dirty="0"/>
              <a:t>Presentations are communication tools that can be used as lectures, speeches, and more. </a:t>
            </a:r>
          </a:p>
          <a:p>
            <a:pPr lvl="1"/>
            <a:r>
              <a:rPr lang="en-US" dirty="0"/>
              <a:t>They are mostly presented before an audience. This is a placeholder.</a:t>
            </a:r>
          </a:p>
          <a:p>
            <a:pPr lvl="1"/>
            <a:endParaRPr lang="en-US" dirty="0"/>
          </a:p>
        </p:txBody>
      </p:sp>
    </p:spTree>
    <p:extLst>
      <p:ext uri="{BB962C8B-B14F-4D97-AF65-F5344CB8AC3E}">
        <p14:creationId xmlns:p14="http://schemas.microsoft.com/office/powerpoint/2010/main" val="26168245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13">
            <a:extLst>
              <a:ext uri="{FF2B5EF4-FFF2-40B4-BE49-F238E27FC236}">
                <a16:creationId xmlns:a16="http://schemas.microsoft.com/office/drawing/2014/main" id="{CCA8FCFE-641E-FEB7-BFBD-6A0CD397FD3A}"/>
              </a:ext>
            </a:extLst>
          </p:cNvPr>
          <p:cNvSpPr>
            <a:spLocks noGrp="1"/>
          </p:cNvSpPr>
          <p:nvPr>
            <p:ph sz="quarter" idx="12" hasCustomPrompt="1"/>
          </p:nvPr>
        </p:nvSpPr>
        <p:spPr>
          <a:xfrm>
            <a:off x="558801" y="2717800"/>
            <a:ext cx="5181600" cy="3810000"/>
          </a:xfrm>
          <a:prstGeom prst="rect">
            <a:avLst/>
          </a:prstGeom>
        </p:spPr>
        <p:txBody>
          <a:bodyPr/>
          <a:lstStyle>
            <a:lvl1pPr marL="0" indent="0">
              <a:buNone/>
              <a:defRPr sz="1867">
                <a:solidFill>
                  <a:srgbClr val="000000"/>
                </a:solidFill>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Etiam</a:t>
            </a:r>
            <a:r>
              <a:rPr lang="en-US" dirty="0"/>
              <a:t> </a:t>
            </a:r>
            <a:r>
              <a:rPr lang="en-US" dirty="0" err="1"/>
              <a:t>suscipit</a:t>
            </a:r>
            <a:r>
              <a:rPr lang="en-US" dirty="0"/>
              <a:t> lorem non </a:t>
            </a:r>
            <a:r>
              <a:rPr lang="en-US" dirty="0" err="1"/>
              <a:t>aliquam</a:t>
            </a:r>
            <a:r>
              <a:rPr lang="en-US" dirty="0"/>
              <a:t> </a:t>
            </a:r>
            <a:r>
              <a:rPr lang="en-US" dirty="0" err="1"/>
              <a:t>consectetur</a:t>
            </a:r>
            <a:r>
              <a:rPr lang="en-US" dirty="0"/>
              <a:t>. </a:t>
            </a:r>
            <a:r>
              <a:rPr lang="en-US" dirty="0" err="1"/>
              <a:t>Qquisque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Nullam</a:t>
            </a:r>
            <a:r>
              <a:rPr lang="en-US" dirty="0"/>
              <a:t> </a:t>
            </a:r>
            <a:r>
              <a:rPr lang="en-US" dirty="0" err="1"/>
              <a:t>est</a:t>
            </a:r>
            <a:r>
              <a:rPr lang="en-US" dirty="0"/>
              <a:t> </a:t>
            </a:r>
            <a:r>
              <a:rPr lang="en-US" dirty="0" err="1"/>
              <a:t>metus</a:t>
            </a:r>
            <a:r>
              <a:rPr lang="en-US" dirty="0"/>
              <a:t>, porta in Bibendum </a:t>
            </a:r>
            <a:r>
              <a:rPr lang="en-US" dirty="0" err="1"/>
              <a:t>malesuada</a:t>
            </a:r>
            <a:r>
              <a:rPr lang="en-US" dirty="0"/>
              <a:t>, auctor id dolor. </a:t>
            </a:r>
            <a:r>
              <a:rPr lang="en-US" dirty="0" err="1"/>
              <a:t>Mauris</a:t>
            </a:r>
            <a:r>
              <a:rPr lang="en-US" dirty="0"/>
              <a:t> </a:t>
            </a:r>
            <a:r>
              <a:rPr lang="en-US" dirty="0" err="1"/>
              <a:t>leo</a:t>
            </a:r>
            <a:r>
              <a:rPr lang="en-US" dirty="0"/>
              <a:t> dolor, </a:t>
            </a:r>
            <a:r>
              <a:rPr lang="en-US" dirty="0" err="1"/>
              <a:t>scelerisque</a:t>
            </a:r>
            <a:r>
              <a:rPr lang="en-US" dirty="0"/>
              <a:t> </a:t>
            </a:r>
            <a:r>
              <a:rPr lang="en-US" dirty="0" err="1"/>
              <a:t>nec</a:t>
            </a:r>
            <a:r>
              <a:rPr lang="en-US" dirty="0"/>
              <a:t> </a:t>
            </a:r>
            <a:r>
              <a:rPr lang="en-US" dirty="0" err="1"/>
              <a:t>bibiendum</a:t>
            </a:r>
            <a:r>
              <a:rPr lang="en-US" dirty="0"/>
              <a:t> non, </a:t>
            </a:r>
            <a:r>
              <a:rPr lang="en-US" dirty="0" err="1"/>
              <a:t>blandit</a:t>
            </a:r>
            <a:r>
              <a:rPr lang="en-US" dirty="0"/>
              <a:t> in </a:t>
            </a:r>
            <a:r>
              <a:rPr lang="en-US" dirty="0" err="1"/>
              <a:t>nisis</a:t>
            </a:r>
            <a:r>
              <a:rPr lang="en-US" dirty="0"/>
              <a:t>. Vestibulum </a:t>
            </a:r>
            <a:r>
              <a:rPr lang="en-US" dirty="0" err="1"/>
              <a:t>ut</a:t>
            </a:r>
            <a:r>
              <a:rPr lang="en-US" dirty="0"/>
              <a:t> </a:t>
            </a:r>
            <a:r>
              <a:rPr lang="en-US" dirty="0" err="1"/>
              <a:t>quam</a:t>
            </a:r>
            <a:r>
              <a:rPr lang="en-US" dirty="0"/>
              <a:t> </a:t>
            </a:r>
            <a:r>
              <a:rPr lang="en-US" dirty="0" err="1"/>
              <a:t>quis</a:t>
            </a:r>
            <a:r>
              <a:rPr lang="en-US" dirty="0"/>
              <a:t> </a:t>
            </a:r>
            <a:r>
              <a:rPr lang="en-US" dirty="0" err="1"/>
              <a:t>massa</a:t>
            </a:r>
            <a:r>
              <a:rPr lang="en-US" dirty="0"/>
              <a:t> </a:t>
            </a:r>
            <a:r>
              <a:rPr lang="en-US" dirty="0" err="1"/>
              <a:t>pellentesque</a:t>
            </a:r>
            <a:r>
              <a:rPr lang="en-US" dirty="0"/>
              <a:t> </a:t>
            </a:r>
            <a:r>
              <a:rPr lang="en-US" dirty="0" err="1"/>
              <a:t>gravide</a:t>
            </a:r>
            <a:r>
              <a:rPr lang="en-US" dirty="0"/>
              <a:t> vitae ac </a:t>
            </a:r>
            <a:r>
              <a:rPr lang="en-US" dirty="0" err="1"/>
              <a:t>nisl</a:t>
            </a:r>
            <a:r>
              <a:rPr lang="en-US" dirty="0"/>
              <a:t>. Vestibulum bel </a:t>
            </a:r>
            <a:r>
              <a:rPr lang="en-US" dirty="0" err="1"/>
              <a:t>suscipit</a:t>
            </a:r>
            <a:r>
              <a:rPr lang="en-US" dirty="0"/>
              <a:t> </a:t>
            </a:r>
            <a:r>
              <a:rPr lang="en-US" dirty="0" err="1"/>
              <a:t>leo</a:t>
            </a:r>
            <a:r>
              <a:rPr lang="en-US" dirty="0"/>
              <a:t>. </a:t>
            </a:r>
          </a:p>
          <a:p>
            <a:pPr lvl="0"/>
            <a:endParaRPr lang="en-US" dirty="0"/>
          </a:p>
          <a:p>
            <a:pPr lvl="0"/>
            <a:r>
              <a:rPr lang="en-US" dirty="0"/>
              <a:t>Lorem ipsum dolor sit </a:t>
            </a:r>
            <a:r>
              <a:rPr lang="en-US" dirty="0" err="1"/>
              <a:t>amet</a:t>
            </a:r>
            <a:r>
              <a:rPr lang="en-US" dirty="0"/>
              <a:t>, </a:t>
            </a:r>
            <a:r>
              <a:rPr lang="en-US" dirty="0" err="1"/>
              <a:t>consectetur</a:t>
            </a:r>
            <a:r>
              <a:rPr lang="en-US" dirty="0"/>
              <a:t> </a:t>
            </a:r>
            <a:r>
              <a:rPr lang="en-US" dirty="0" err="1"/>
              <a:t>adipising</a:t>
            </a:r>
            <a:r>
              <a:rPr lang="en-US" dirty="0"/>
              <a:t> </a:t>
            </a:r>
            <a:r>
              <a:rPr lang="en-US" dirty="0" err="1"/>
              <a:t>elit</a:t>
            </a:r>
            <a:r>
              <a:rPr lang="en-US" dirty="0"/>
              <a:t>. </a:t>
            </a:r>
            <a:r>
              <a:rPr lang="en-US" dirty="0" err="1"/>
              <a:t>Etiam</a:t>
            </a:r>
            <a:r>
              <a:rPr lang="en-US" dirty="0"/>
              <a:t> subscript lorem non </a:t>
            </a:r>
            <a:r>
              <a:rPr lang="en-US" dirty="0" err="1"/>
              <a:t>aliquam</a:t>
            </a:r>
            <a:r>
              <a:rPr lang="en-US" dirty="0"/>
              <a:t> </a:t>
            </a:r>
            <a:r>
              <a:rPr lang="en-US" dirty="0" err="1"/>
              <a:t>consectetur</a:t>
            </a:r>
            <a:r>
              <a:rPr lang="en-US" dirty="0"/>
              <a:t>. </a:t>
            </a:r>
            <a:r>
              <a:rPr lang="en-US" dirty="0" err="1"/>
              <a:t>Quisque</a:t>
            </a:r>
            <a:r>
              <a:rPr lang="en-US" dirty="0"/>
              <a:t> </a:t>
            </a:r>
            <a:r>
              <a:rPr lang="en-US" dirty="0" err="1"/>
              <a:t>viverra</a:t>
            </a:r>
            <a:r>
              <a:rPr lang="en-US" dirty="0"/>
              <a:t> </a:t>
            </a:r>
            <a:r>
              <a:rPr lang="en-US" dirty="0" err="1"/>
              <a:t>lectus</a:t>
            </a:r>
            <a:r>
              <a:rPr lang="en-US" dirty="0"/>
              <a:t> et diam vehicular </a:t>
            </a:r>
            <a:r>
              <a:rPr lang="en-US" dirty="0" err="1"/>
              <a:t>volupat</a:t>
            </a:r>
            <a:r>
              <a:rPr lang="en-US" dirty="0"/>
              <a:t>. </a:t>
            </a:r>
            <a:r>
              <a:rPr lang="en-US" dirty="0" err="1"/>
              <a:t>Nollum</a:t>
            </a:r>
            <a:r>
              <a:rPr lang="en-US" dirty="0"/>
              <a:t> </a:t>
            </a:r>
            <a:r>
              <a:rPr lang="en-US" dirty="0" err="1"/>
              <a:t>est</a:t>
            </a:r>
            <a:r>
              <a:rPr lang="en-US" dirty="0"/>
              <a:t> </a:t>
            </a:r>
            <a:r>
              <a:rPr lang="en-US" dirty="0" err="1"/>
              <a:t>metus</a:t>
            </a:r>
            <a:r>
              <a:rPr lang="en-US" dirty="0"/>
              <a:t>, porta in Bibendum </a:t>
            </a:r>
            <a:r>
              <a:rPr lang="en-US" dirty="0" err="1"/>
              <a:t>malesuada</a:t>
            </a:r>
            <a:r>
              <a:rPr lang="en-US" dirty="0"/>
              <a:t>.</a:t>
            </a:r>
          </a:p>
        </p:txBody>
      </p:sp>
      <p:sp>
        <p:nvSpPr>
          <p:cNvPr id="8" name="Picture Placeholder 7">
            <a:extLst>
              <a:ext uri="{FF2B5EF4-FFF2-40B4-BE49-F238E27FC236}">
                <a16:creationId xmlns:a16="http://schemas.microsoft.com/office/drawing/2014/main" id="{088300E6-2040-74F9-50E1-CD2B76F827A8}"/>
              </a:ext>
            </a:extLst>
          </p:cNvPr>
          <p:cNvSpPr>
            <a:spLocks noGrp="1"/>
          </p:cNvSpPr>
          <p:nvPr>
            <p:ph type="pic" sz="quarter" idx="13"/>
          </p:nvPr>
        </p:nvSpPr>
        <p:spPr>
          <a:xfrm>
            <a:off x="6553200" y="0"/>
            <a:ext cx="5638800" cy="6858000"/>
          </a:xfrm>
          <a:prstGeom prst="rect">
            <a:avLst/>
          </a:prstGeom>
        </p:spPr>
        <p:txBody>
          <a:bodyPr/>
          <a:lstStyle/>
          <a:p>
            <a:endParaRPr lang="en-US"/>
          </a:p>
        </p:txBody>
      </p:sp>
      <p:sp>
        <p:nvSpPr>
          <p:cNvPr id="4" name="Title 3">
            <a:extLst>
              <a:ext uri="{FF2B5EF4-FFF2-40B4-BE49-F238E27FC236}">
                <a16:creationId xmlns:a16="http://schemas.microsoft.com/office/drawing/2014/main" id="{AC0CA603-9FA9-B49F-699A-380F59BD1E68}"/>
              </a:ext>
            </a:extLst>
          </p:cNvPr>
          <p:cNvSpPr>
            <a:spLocks noGrp="1"/>
          </p:cNvSpPr>
          <p:nvPr>
            <p:ph type="title"/>
          </p:nvPr>
        </p:nvSpPr>
        <p:spPr>
          <a:xfrm>
            <a:off x="558801" y="939801"/>
            <a:ext cx="5181600" cy="1427691"/>
          </a:xfrm>
          <a:prstGeom prst="rect">
            <a:avLst/>
          </a:prstGeom>
        </p:spPr>
        <p:txBody>
          <a:bodyPr/>
          <a:lstStyle>
            <a:lvl1pPr algn="l">
              <a:defRPr sz="4800" b="0" i="0">
                <a:solidFill>
                  <a:srgbClr val="BE2D2D"/>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14609545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Text Box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ext Placeholder 18">
            <a:extLst>
              <a:ext uri="{FF2B5EF4-FFF2-40B4-BE49-F238E27FC236}">
                <a16:creationId xmlns:a16="http://schemas.microsoft.com/office/drawing/2014/main" id="{7D7C373F-992F-B468-FAB0-485A0F21E063}"/>
              </a:ext>
            </a:extLst>
          </p:cNvPr>
          <p:cNvSpPr>
            <a:spLocks noGrp="1"/>
          </p:cNvSpPr>
          <p:nvPr>
            <p:ph type="body" sz="quarter" idx="13" hasCustomPrompt="1"/>
          </p:nvPr>
        </p:nvSpPr>
        <p:spPr>
          <a:xfrm>
            <a:off x="609600" y="2057400"/>
            <a:ext cx="5029200" cy="3708400"/>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
        <p:nvSpPr>
          <p:cNvPr id="5" name="Title 4">
            <a:extLst>
              <a:ext uri="{FF2B5EF4-FFF2-40B4-BE49-F238E27FC236}">
                <a16:creationId xmlns:a16="http://schemas.microsoft.com/office/drawing/2014/main" id="{35B48784-88E1-3119-6F1B-680ED2143395}"/>
              </a:ext>
            </a:extLst>
          </p:cNvPr>
          <p:cNvSpPr>
            <a:spLocks noGrp="1"/>
          </p:cNvSpPr>
          <p:nvPr>
            <p:ph type="title"/>
          </p:nvPr>
        </p:nvSpPr>
        <p:spPr>
          <a:xfrm>
            <a:off x="1168399" y="759712"/>
            <a:ext cx="10312400" cy="8022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7" name="Text Placeholder 18">
            <a:extLst>
              <a:ext uri="{FF2B5EF4-FFF2-40B4-BE49-F238E27FC236}">
                <a16:creationId xmlns:a16="http://schemas.microsoft.com/office/drawing/2014/main" id="{E9278FC5-7918-AB16-687D-F673495A096E}"/>
              </a:ext>
            </a:extLst>
          </p:cNvPr>
          <p:cNvSpPr>
            <a:spLocks noGrp="1"/>
          </p:cNvSpPr>
          <p:nvPr>
            <p:ph type="body" sz="quarter" idx="15" hasCustomPrompt="1"/>
          </p:nvPr>
        </p:nvSpPr>
        <p:spPr>
          <a:xfrm>
            <a:off x="6451600" y="2057400"/>
            <a:ext cx="5029200" cy="3708401"/>
          </a:xfrm>
          <a:prstGeom prst="rect">
            <a:avLst/>
          </a:prstGeom>
        </p:spPr>
        <p:txBody>
          <a:bodyPr/>
          <a:lstStyle>
            <a:lvl1pPr marL="0" indent="0" algn="l">
              <a:lnSpc>
                <a:spcPts val="1907"/>
              </a:lnSpc>
              <a:buNone/>
              <a:defRPr sz="1867"/>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 which can be applied to whatever you plan on discussing.</a:t>
            </a:r>
          </a:p>
          <a:p>
            <a:pPr lvl="0"/>
            <a:endParaRPr lang="en-US" dirty="0"/>
          </a:p>
          <a:p>
            <a:pPr lvl="0"/>
            <a:r>
              <a:rPr lang="en-US" dirty="0"/>
              <a:t>Presentations are communication tools that can be used as lectures, speeches, and more. It is mostly presented before an audience.</a:t>
            </a:r>
          </a:p>
        </p:txBody>
      </p:sp>
    </p:spTree>
    <p:extLst>
      <p:ext uri="{BB962C8B-B14F-4D97-AF65-F5344CB8AC3E}">
        <p14:creationId xmlns:p14="http://schemas.microsoft.com/office/powerpoint/2010/main" val="22112844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ree Points 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7C46E4-CB60-C1F1-FD75-881D7897CEB8}"/>
              </a:ext>
            </a:extLst>
          </p:cNvPr>
          <p:cNvSpPr>
            <a:spLocks noGrp="1"/>
          </p:cNvSpPr>
          <p:nvPr>
            <p:ph type="title"/>
          </p:nvPr>
        </p:nvSpPr>
        <p:spPr>
          <a:xfrm>
            <a:off x="1219200" y="4358640"/>
            <a:ext cx="4114800" cy="1513825"/>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 name="Text Placeholder 16">
            <a:extLst>
              <a:ext uri="{FF2B5EF4-FFF2-40B4-BE49-F238E27FC236}">
                <a16:creationId xmlns:a16="http://schemas.microsoft.com/office/drawing/2014/main" id="{7AC233CF-1F4D-25A8-A9B9-4BC9C6FBCE8B}"/>
              </a:ext>
            </a:extLst>
          </p:cNvPr>
          <p:cNvSpPr>
            <a:spLocks noGrp="1"/>
          </p:cNvSpPr>
          <p:nvPr>
            <p:ph type="body" sz="quarter" idx="11" hasCustomPrompt="1"/>
          </p:nvPr>
        </p:nvSpPr>
        <p:spPr>
          <a:xfrm>
            <a:off x="5740400" y="1244600"/>
            <a:ext cx="5943600" cy="4627864"/>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1"/>
            <a:endParaRPr lang="en-US" dirty="0"/>
          </a:p>
        </p:txBody>
      </p:sp>
    </p:spTree>
    <p:extLst>
      <p:ext uri="{BB962C8B-B14F-4D97-AF65-F5344CB8AC3E}">
        <p14:creationId xmlns:p14="http://schemas.microsoft.com/office/powerpoint/2010/main" val="22580951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Text/Two P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3547-19C7-BB19-A984-0D6354AE4FEC}"/>
              </a:ext>
            </a:extLst>
          </p:cNvPr>
          <p:cNvSpPr>
            <a:spLocks noGrp="1"/>
          </p:cNvSpPr>
          <p:nvPr>
            <p:ph type="title"/>
          </p:nvPr>
        </p:nvSpPr>
        <p:spPr>
          <a:xfrm>
            <a:off x="1473200" y="358963"/>
            <a:ext cx="4142015" cy="406399"/>
          </a:xfrm>
          <a:prstGeom prst="rect">
            <a:avLst/>
          </a:prstGeom>
        </p:spPr>
        <p:txBody>
          <a:bodyPr/>
          <a:lstStyle>
            <a:lvl1pPr algn="l">
              <a:defRPr sz="24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12" name="Text Placeholder 18">
            <a:extLst>
              <a:ext uri="{FF2B5EF4-FFF2-40B4-BE49-F238E27FC236}">
                <a16:creationId xmlns:a16="http://schemas.microsoft.com/office/drawing/2014/main" id="{BDAE4CA7-8741-27DD-A758-109244201524}"/>
              </a:ext>
            </a:extLst>
          </p:cNvPr>
          <p:cNvSpPr>
            <a:spLocks noGrp="1"/>
          </p:cNvSpPr>
          <p:nvPr>
            <p:ph type="body" sz="quarter" idx="13" hasCustomPrompt="1"/>
          </p:nvPr>
        </p:nvSpPr>
        <p:spPr>
          <a:xfrm>
            <a:off x="1473200" y="896679"/>
            <a:ext cx="4142015" cy="2024321"/>
          </a:xfrm>
          <a:prstGeom prst="rect">
            <a:avLst/>
          </a:prstGeom>
        </p:spPr>
        <p:txBody>
          <a:bodyPr/>
          <a:lstStyle>
            <a:lvl1pPr marL="0" indent="0">
              <a:lnSpc>
                <a:spcPts val="1907"/>
              </a:lnSpc>
              <a:buNone/>
              <a:defRPr sz="1867">
                <a:solidFill>
                  <a:schemeClr val="bg1"/>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6" name="Picture Placeholder 15">
            <a:extLst>
              <a:ext uri="{FF2B5EF4-FFF2-40B4-BE49-F238E27FC236}">
                <a16:creationId xmlns:a16="http://schemas.microsoft.com/office/drawing/2014/main" id="{F99CF1A6-316D-EF51-07F1-8810AB2F7ABF}"/>
              </a:ext>
            </a:extLst>
          </p:cNvPr>
          <p:cNvSpPr>
            <a:spLocks noGrp="1"/>
          </p:cNvSpPr>
          <p:nvPr>
            <p:ph type="pic" sz="quarter" idx="16"/>
          </p:nvPr>
        </p:nvSpPr>
        <p:spPr>
          <a:xfrm>
            <a:off x="6576786" y="0"/>
            <a:ext cx="5615214" cy="3429000"/>
          </a:xfrm>
          <a:prstGeom prst="rect">
            <a:avLst/>
          </a:prstGeom>
        </p:spPr>
        <p:txBody>
          <a:bodyPr/>
          <a:lstStyle/>
          <a:p>
            <a:endParaRPr lang="en-US"/>
          </a:p>
        </p:txBody>
      </p:sp>
      <p:sp>
        <p:nvSpPr>
          <p:cNvPr id="13" name="Text Placeholder 16">
            <a:extLst>
              <a:ext uri="{FF2B5EF4-FFF2-40B4-BE49-F238E27FC236}">
                <a16:creationId xmlns:a16="http://schemas.microsoft.com/office/drawing/2014/main" id="{A63623A8-E42A-928A-F7DF-7CB5A4688F8E}"/>
              </a:ext>
            </a:extLst>
          </p:cNvPr>
          <p:cNvSpPr>
            <a:spLocks noGrp="1"/>
          </p:cNvSpPr>
          <p:nvPr>
            <p:ph type="body" sz="quarter" idx="14" hasCustomPrompt="1"/>
          </p:nvPr>
        </p:nvSpPr>
        <p:spPr>
          <a:xfrm>
            <a:off x="1476745" y="3937000"/>
            <a:ext cx="4142015"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14" name="Text Placeholder 18">
            <a:extLst>
              <a:ext uri="{FF2B5EF4-FFF2-40B4-BE49-F238E27FC236}">
                <a16:creationId xmlns:a16="http://schemas.microsoft.com/office/drawing/2014/main" id="{3327C0DD-A4D6-4E8E-77DB-C1A3FC670119}"/>
              </a:ext>
            </a:extLst>
          </p:cNvPr>
          <p:cNvSpPr>
            <a:spLocks noGrp="1"/>
          </p:cNvSpPr>
          <p:nvPr>
            <p:ph type="body" sz="quarter" idx="15" hasCustomPrompt="1"/>
          </p:nvPr>
        </p:nvSpPr>
        <p:spPr>
          <a:xfrm>
            <a:off x="1476745" y="4474718"/>
            <a:ext cx="4142015" cy="2024321"/>
          </a:xfrm>
          <a:prstGeom prst="rect">
            <a:avLst/>
          </a:prstGeom>
        </p:spPr>
        <p:txBody>
          <a:bodyPr/>
          <a:lstStyle>
            <a:lvl1pPr marL="0" indent="0">
              <a:lnSpc>
                <a:spcPts val="1907"/>
              </a:lnSpc>
              <a:buNone/>
              <a:defRPr sz="1867">
                <a:solidFill>
                  <a:srgbClr val="000000"/>
                </a:solidFill>
              </a:defRPr>
            </a:lvl1pPr>
          </a:lstStyle>
          <a:p>
            <a:pPr lvl="0"/>
            <a:r>
              <a:rPr lang="en-US" dirty="0"/>
              <a:t>Presentations are communication tools that can be used as lectures, speeches, and more. It is mostly presented before an audience.</a:t>
            </a:r>
          </a:p>
          <a:p>
            <a:pPr lvl="0"/>
            <a:endParaRPr lang="en-US" dirty="0"/>
          </a:p>
          <a:p>
            <a:pPr lvl="0"/>
            <a:r>
              <a:rPr lang="en-US" dirty="0"/>
              <a:t>Start with an outline of topics and identify highlights.</a:t>
            </a:r>
          </a:p>
        </p:txBody>
      </p:sp>
      <p:sp>
        <p:nvSpPr>
          <p:cNvPr id="17" name="Picture Placeholder 15">
            <a:extLst>
              <a:ext uri="{FF2B5EF4-FFF2-40B4-BE49-F238E27FC236}">
                <a16:creationId xmlns:a16="http://schemas.microsoft.com/office/drawing/2014/main" id="{BD7AC194-398D-CC86-3815-7E0F3E110898}"/>
              </a:ext>
            </a:extLst>
          </p:cNvPr>
          <p:cNvSpPr>
            <a:spLocks noGrp="1"/>
          </p:cNvSpPr>
          <p:nvPr>
            <p:ph type="pic" sz="quarter" idx="17"/>
          </p:nvPr>
        </p:nvSpPr>
        <p:spPr>
          <a:xfrm>
            <a:off x="6554340" y="3429000"/>
            <a:ext cx="5615214" cy="3429000"/>
          </a:xfrm>
          <a:prstGeom prst="rect">
            <a:avLst/>
          </a:prstGeom>
        </p:spPr>
        <p:txBody>
          <a:bodyPr/>
          <a:lstStyle/>
          <a:p>
            <a:endParaRPr lang="en-US"/>
          </a:p>
        </p:txBody>
      </p:sp>
    </p:spTree>
    <p:extLst>
      <p:ext uri="{BB962C8B-B14F-4D97-AF65-F5344CB8AC3E}">
        <p14:creationId xmlns:p14="http://schemas.microsoft.com/office/powerpoint/2010/main" val="18849299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ur Poi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D5A6CF-F721-B3D6-1015-A99847E1A63C}"/>
              </a:ext>
            </a:extLst>
          </p:cNvPr>
          <p:cNvSpPr>
            <a:spLocks noGrp="1"/>
          </p:cNvSpPr>
          <p:nvPr>
            <p:ph type="title"/>
          </p:nvPr>
        </p:nvSpPr>
        <p:spPr>
          <a:xfrm>
            <a:off x="203200" y="530352"/>
            <a:ext cx="2641600" cy="1886098"/>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16">
            <a:extLst>
              <a:ext uri="{FF2B5EF4-FFF2-40B4-BE49-F238E27FC236}">
                <a16:creationId xmlns:a16="http://schemas.microsoft.com/office/drawing/2014/main" id="{4E33D777-F610-76CD-2E3B-6BA2DC5467A9}"/>
              </a:ext>
            </a:extLst>
          </p:cNvPr>
          <p:cNvSpPr>
            <a:spLocks noGrp="1"/>
          </p:cNvSpPr>
          <p:nvPr>
            <p:ph type="body" sz="quarter" idx="11" hasCustomPrompt="1"/>
          </p:nvPr>
        </p:nvSpPr>
        <p:spPr>
          <a:xfrm>
            <a:off x="33782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4" name="Text Placeholder 18">
            <a:extLst>
              <a:ext uri="{FF2B5EF4-FFF2-40B4-BE49-F238E27FC236}">
                <a16:creationId xmlns:a16="http://schemas.microsoft.com/office/drawing/2014/main" id="{3E541A5D-AF1C-F850-A7AA-61BDD30D55B4}"/>
              </a:ext>
            </a:extLst>
          </p:cNvPr>
          <p:cNvSpPr>
            <a:spLocks noGrp="1"/>
          </p:cNvSpPr>
          <p:nvPr>
            <p:ph type="body" sz="quarter" idx="12" hasCustomPrompt="1"/>
          </p:nvPr>
        </p:nvSpPr>
        <p:spPr>
          <a:xfrm>
            <a:off x="37846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2" name="Text Placeholder 16">
            <a:extLst>
              <a:ext uri="{FF2B5EF4-FFF2-40B4-BE49-F238E27FC236}">
                <a16:creationId xmlns:a16="http://schemas.microsoft.com/office/drawing/2014/main" id="{36808B73-87F3-3B16-E190-6EBA125E754D}"/>
              </a:ext>
            </a:extLst>
          </p:cNvPr>
          <p:cNvSpPr>
            <a:spLocks noGrp="1"/>
          </p:cNvSpPr>
          <p:nvPr>
            <p:ph type="body" sz="quarter" idx="13" hasCustomPrompt="1"/>
          </p:nvPr>
        </p:nvSpPr>
        <p:spPr>
          <a:xfrm>
            <a:off x="7721600" y="530352"/>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6" name="Text Placeholder 18">
            <a:extLst>
              <a:ext uri="{FF2B5EF4-FFF2-40B4-BE49-F238E27FC236}">
                <a16:creationId xmlns:a16="http://schemas.microsoft.com/office/drawing/2014/main" id="{41F09A24-7CE5-C0C7-DCCF-F672494892E5}"/>
              </a:ext>
            </a:extLst>
          </p:cNvPr>
          <p:cNvSpPr>
            <a:spLocks noGrp="1"/>
          </p:cNvSpPr>
          <p:nvPr>
            <p:ph type="body" sz="quarter" idx="14" hasCustomPrompt="1"/>
          </p:nvPr>
        </p:nvSpPr>
        <p:spPr>
          <a:xfrm>
            <a:off x="8128000" y="1421104"/>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7" name="Text Placeholder 16">
            <a:extLst>
              <a:ext uri="{FF2B5EF4-FFF2-40B4-BE49-F238E27FC236}">
                <a16:creationId xmlns:a16="http://schemas.microsoft.com/office/drawing/2014/main" id="{6DEEAF7E-71C1-0830-3BB3-F50F76C05F66}"/>
              </a:ext>
            </a:extLst>
          </p:cNvPr>
          <p:cNvSpPr>
            <a:spLocks noGrp="1"/>
          </p:cNvSpPr>
          <p:nvPr>
            <p:ph type="body" sz="quarter" idx="15" hasCustomPrompt="1"/>
          </p:nvPr>
        </p:nvSpPr>
        <p:spPr>
          <a:xfrm>
            <a:off x="3378200"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8" name="Text Placeholder 18">
            <a:extLst>
              <a:ext uri="{FF2B5EF4-FFF2-40B4-BE49-F238E27FC236}">
                <a16:creationId xmlns:a16="http://schemas.microsoft.com/office/drawing/2014/main" id="{7C38C5BC-2C55-899C-9423-DBFD58BA0807}"/>
              </a:ext>
            </a:extLst>
          </p:cNvPr>
          <p:cNvSpPr>
            <a:spLocks noGrp="1"/>
          </p:cNvSpPr>
          <p:nvPr>
            <p:ph type="body" sz="quarter" idx="16" hasCustomPrompt="1"/>
          </p:nvPr>
        </p:nvSpPr>
        <p:spPr>
          <a:xfrm>
            <a:off x="3784600"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
        <p:nvSpPr>
          <p:cNvPr id="9" name="Text Placeholder 16">
            <a:extLst>
              <a:ext uri="{FF2B5EF4-FFF2-40B4-BE49-F238E27FC236}">
                <a16:creationId xmlns:a16="http://schemas.microsoft.com/office/drawing/2014/main" id="{8339CEAC-D601-683C-5378-EEA4D14F1277}"/>
              </a:ext>
            </a:extLst>
          </p:cNvPr>
          <p:cNvSpPr>
            <a:spLocks noGrp="1"/>
          </p:cNvSpPr>
          <p:nvPr>
            <p:ph type="body" sz="quarter" idx="17" hasCustomPrompt="1"/>
          </p:nvPr>
        </p:nvSpPr>
        <p:spPr>
          <a:xfrm>
            <a:off x="7738533" y="3468228"/>
            <a:ext cx="4114800" cy="762000"/>
          </a:xfrm>
          <a:prstGeom prst="rect">
            <a:avLst/>
          </a:prstGeom>
        </p:spPr>
        <p:txBody>
          <a:bodyPr/>
          <a:lstStyle>
            <a:lvl1pPr marL="381019" indent="-381019">
              <a:buClr>
                <a:srgbClr val="000000"/>
              </a:buClr>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 DOLOR SIT IPSUM DOLOR</a:t>
            </a:r>
          </a:p>
        </p:txBody>
      </p:sp>
      <p:sp>
        <p:nvSpPr>
          <p:cNvPr id="10" name="Text Placeholder 18">
            <a:extLst>
              <a:ext uri="{FF2B5EF4-FFF2-40B4-BE49-F238E27FC236}">
                <a16:creationId xmlns:a16="http://schemas.microsoft.com/office/drawing/2014/main" id="{5271BE6C-CB3B-4AE9-A051-86EBB4D9C054}"/>
              </a:ext>
            </a:extLst>
          </p:cNvPr>
          <p:cNvSpPr>
            <a:spLocks noGrp="1"/>
          </p:cNvSpPr>
          <p:nvPr>
            <p:ph type="body" sz="quarter" idx="18" hasCustomPrompt="1"/>
          </p:nvPr>
        </p:nvSpPr>
        <p:spPr>
          <a:xfrm>
            <a:off x="8144933" y="4358980"/>
            <a:ext cx="3708400" cy="1724155"/>
          </a:xfrm>
          <a:prstGeom prst="rect">
            <a:avLst/>
          </a:prstGeom>
        </p:spPr>
        <p:txBody>
          <a:bodyPr/>
          <a:lstStyle>
            <a:lvl1pPr marL="0" indent="0">
              <a:lnSpc>
                <a:spcPct val="100000"/>
              </a:lnSpc>
              <a:buNone/>
              <a:defRPr sz="1867">
                <a:solidFill>
                  <a:srgbClr val="000000"/>
                </a:solidFill>
              </a:defRPr>
            </a:lvl1pPr>
          </a:lstStyle>
          <a:p>
            <a:pPr lvl="0"/>
            <a:r>
              <a:rPr lang="en-US" dirty="0"/>
              <a:t>Presentations are tools that can be used as lectures, speeches, reports, conferences, and more. Utilize them to engage your audience and convey information with ease.</a:t>
            </a:r>
          </a:p>
        </p:txBody>
      </p:sp>
    </p:spTree>
    <p:extLst>
      <p:ext uri="{BB962C8B-B14F-4D97-AF65-F5344CB8AC3E}">
        <p14:creationId xmlns:p14="http://schemas.microsoft.com/office/powerpoint/2010/main" val="2171687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ur Points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D159-737D-F11A-6E40-8DFC2DAECF8A}"/>
              </a:ext>
            </a:extLst>
          </p:cNvPr>
          <p:cNvSpPr>
            <a:spLocks noGrp="1"/>
          </p:cNvSpPr>
          <p:nvPr>
            <p:ph type="title"/>
          </p:nvPr>
        </p:nvSpPr>
        <p:spPr>
          <a:xfrm>
            <a:off x="203200" y="551067"/>
            <a:ext cx="2641600" cy="1935691"/>
          </a:xfrm>
          <a:prstGeom prst="rect">
            <a:avLst/>
          </a:prstGeom>
        </p:spPr>
        <p:txBody>
          <a:bodyPr/>
          <a:lstStyle>
            <a:lvl1pPr algn="l">
              <a:defRPr sz="40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Text Placeholder 16">
            <a:extLst>
              <a:ext uri="{FF2B5EF4-FFF2-40B4-BE49-F238E27FC236}">
                <a16:creationId xmlns:a16="http://schemas.microsoft.com/office/drawing/2014/main" id="{621DA8C6-E68C-E53B-181F-9671DF239A58}"/>
              </a:ext>
            </a:extLst>
          </p:cNvPr>
          <p:cNvSpPr>
            <a:spLocks noGrp="1"/>
          </p:cNvSpPr>
          <p:nvPr>
            <p:ph type="body" sz="quarter" idx="11" hasCustomPrompt="1"/>
          </p:nvPr>
        </p:nvSpPr>
        <p:spPr>
          <a:xfrm>
            <a:off x="3606800" y="551067"/>
            <a:ext cx="8229600" cy="5265533"/>
          </a:xfrm>
          <a:prstGeom prst="rect">
            <a:avLst/>
          </a:prstGeom>
        </p:spPr>
        <p:txBody>
          <a:bodyPr/>
          <a:lstStyle>
            <a:lvl1pPr marL="381019" indent="-381019">
              <a:spcBef>
                <a:spcPts val="400"/>
              </a:spcBef>
              <a:buFont typeface="Wingdings" pitchFamily="2" charset="2"/>
              <a:buChar char="§"/>
              <a:defRPr sz="2400" b="0" i="0">
                <a:solidFill>
                  <a:srgbClr val="BE2D2D"/>
                </a:solidFill>
                <a:latin typeface="Calibri" panose="020F0502020204030204" pitchFamily="34" charset="0"/>
                <a:cs typeface="Calibri" panose="020F0502020204030204" pitchFamily="34" charset="0"/>
              </a:defRPr>
            </a:lvl1pPr>
            <a:lvl2pPr>
              <a:spcBef>
                <a:spcPts val="400"/>
              </a:spcBef>
              <a:defRPr/>
            </a:lvl2pPr>
          </a:lstStyle>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a:p>
            <a:pPr lvl="0"/>
            <a:r>
              <a:rPr lang="en-US" dirty="0"/>
              <a:t>Lorem Ipsum</a:t>
            </a:r>
          </a:p>
          <a:p>
            <a:pPr lvl="1"/>
            <a:r>
              <a:rPr lang="en-US" dirty="0"/>
              <a:t>Presentations are communication tools that can be used as lectures, speeches, and more. They can be delivered live or shared online.</a:t>
            </a:r>
          </a:p>
          <a:p>
            <a:pPr lvl="1"/>
            <a:endParaRPr lang="en-US" dirty="0"/>
          </a:p>
        </p:txBody>
      </p:sp>
    </p:spTree>
    <p:extLst>
      <p:ext uri="{BB962C8B-B14F-4D97-AF65-F5344CB8AC3E}">
        <p14:creationId xmlns:p14="http://schemas.microsoft.com/office/powerpoint/2010/main" val="1373029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pen Tex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838200" y="365126"/>
            <a:ext cx="105156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838200" y="1295400"/>
            <a:ext cx="105156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73642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pen Text Al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1676400" y="365126"/>
            <a:ext cx="99060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1676400" y="1295400"/>
            <a:ext cx="99060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522500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pen Text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F1C75-7D1A-E4A3-5BCC-B514A2EB7C85}"/>
              </a:ext>
            </a:extLst>
          </p:cNvPr>
          <p:cNvSpPr>
            <a:spLocks noGrp="1"/>
          </p:cNvSpPr>
          <p:nvPr>
            <p:ph type="title"/>
          </p:nvPr>
        </p:nvSpPr>
        <p:spPr>
          <a:xfrm>
            <a:off x="558800" y="736600"/>
            <a:ext cx="11074400" cy="676275"/>
          </a:xfrm>
          <a:prstGeom prst="rect">
            <a:avLst/>
          </a:prstGeom>
        </p:spPr>
        <p:txBody>
          <a:bodyPr/>
          <a:lstStyle>
            <a:lvl1pPr algn="l">
              <a:defRPr sz="4000" b="0" i="0">
                <a:solidFill>
                  <a:srgbClr val="000D2F"/>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Text Placeholder 5">
            <a:extLst>
              <a:ext uri="{FF2B5EF4-FFF2-40B4-BE49-F238E27FC236}">
                <a16:creationId xmlns:a16="http://schemas.microsoft.com/office/drawing/2014/main" id="{EDCBB2AC-7022-A4EC-56AF-9668FFD9808B}"/>
              </a:ext>
            </a:extLst>
          </p:cNvPr>
          <p:cNvSpPr>
            <a:spLocks noGrp="1"/>
          </p:cNvSpPr>
          <p:nvPr>
            <p:ph type="body" sz="quarter" idx="10"/>
          </p:nvPr>
        </p:nvSpPr>
        <p:spPr>
          <a:xfrm>
            <a:off x="558800" y="1666874"/>
            <a:ext cx="11074400" cy="4622800"/>
          </a:xfrm>
          <a:prstGeom prst="rect">
            <a:avLst/>
          </a:prstGeom>
        </p:spPr>
        <p:txBody>
          <a:bodyPr/>
          <a:lstStyle>
            <a:lvl1pPr marL="228611" indent="-228611">
              <a:lnSpc>
                <a:spcPct val="100000"/>
              </a:lnSpc>
              <a:spcBef>
                <a:spcPts val="512"/>
              </a:spcBef>
              <a:spcAft>
                <a:spcPts val="400"/>
              </a:spcAft>
              <a:buFont typeface="Wingdings" pitchFamily="2" charset="2"/>
              <a:buChar char="§"/>
              <a:defRPr/>
            </a:lvl1pPr>
            <a:lvl2pPr>
              <a:lnSpc>
                <a:spcPct val="100000"/>
              </a:lnSpc>
              <a:spcBef>
                <a:spcPts val="512"/>
              </a:spcBef>
              <a:spcAft>
                <a:spcPts val="400"/>
              </a:spcAft>
              <a:defRPr/>
            </a:lvl2pPr>
            <a:lvl3pPr>
              <a:lnSpc>
                <a:spcPct val="100000"/>
              </a:lnSpc>
              <a:spcBef>
                <a:spcPts val="512"/>
              </a:spcBef>
              <a:spcAft>
                <a:spcPts val="400"/>
              </a:spcAft>
              <a:defRPr/>
            </a:lvl3pPr>
            <a:lvl4pPr>
              <a:lnSpc>
                <a:spcPct val="100000"/>
              </a:lnSpc>
              <a:spcBef>
                <a:spcPts val="512"/>
              </a:spcBef>
              <a:spcAft>
                <a:spcPts val="400"/>
              </a:spcAft>
              <a:defRPr/>
            </a:lvl4pPr>
            <a:lvl5pPr>
              <a:lnSpc>
                <a:spcPct val="100000"/>
              </a:lnSpc>
              <a:spcBef>
                <a:spcPts val="512"/>
              </a:spcBef>
              <a:spcAft>
                <a:spcPts val="4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109784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Four Boxes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325D3-12D7-7F37-267C-86FF0719F405}"/>
              </a:ext>
            </a:extLst>
          </p:cNvPr>
          <p:cNvSpPr>
            <a:spLocks noGrp="1"/>
          </p:cNvSpPr>
          <p:nvPr>
            <p:ph type="title"/>
          </p:nvPr>
        </p:nvSpPr>
        <p:spPr>
          <a:xfrm>
            <a:off x="965200" y="736600"/>
            <a:ext cx="10515600" cy="7514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23" name="AutoShape 7">
            <a:extLst>
              <a:ext uri="{FF2B5EF4-FFF2-40B4-BE49-F238E27FC236}">
                <a16:creationId xmlns:a16="http://schemas.microsoft.com/office/drawing/2014/main" id="{0E90A7B0-9BE9-1DA9-D72B-CA02A60DD585}"/>
              </a:ext>
              <a:ext uri="{C183D7F6-B498-43B3-948B-1728B52AA6E4}">
                <adec:decorative xmlns:adec="http://schemas.microsoft.com/office/drawing/2017/decorative" val="1"/>
              </a:ext>
            </a:extLst>
          </p:cNvPr>
          <p:cNvSpPr/>
          <p:nvPr userDrawn="1"/>
        </p:nvSpPr>
        <p:spPr>
          <a:xfrm>
            <a:off x="9652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5" name="Text Placeholder 16">
            <a:extLst>
              <a:ext uri="{FF2B5EF4-FFF2-40B4-BE49-F238E27FC236}">
                <a16:creationId xmlns:a16="http://schemas.microsoft.com/office/drawing/2014/main" id="{AB6CD816-39BB-9104-9B8E-784E0C65936C}"/>
              </a:ext>
            </a:extLst>
          </p:cNvPr>
          <p:cNvSpPr>
            <a:spLocks noGrp="1"/>
          </p:cNvSpPr>
          <p:nvPr>
            <p:ph type="body" sz="quarter" idx="11" hasCustomPrompt="1"/>
          </p:nvPr>
        </p:nvSpPr>
        <p:spPr>
          <a:xfrm>
            <a:off x="11684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B41E4DEE-9A09-C182-A12A-9ED54C12153E}"/>
              </a:ext>
            </a:extLst>
          </p:cNvPr>
          <p:cNvSpPr>
            <a:spLocks noGrp="1"/>
          </p:cNvSpPr>
          <p:nvPr>
            <p:ph type="body" sz="quarter" idx="12" hasCustomPrompt="1"/>
          </p:nvPr>
        </p:nvSpPr>
        <p:spPr>
          <a:xfrm>
            <a:off x="11684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12" name="AutoShape 7">
            <a:extLst>
              <a:ext uri="{FF2B5EF4-FFF2-40B4-BE49-F238E27FC236}">
                <a16:creationId xmlns:a16="http://schemas.microsoft.com/office/drawing/2014/main" id="{DAE20D51-63B3-C8BA-BD42-48CBDD622FBC}"/>
              </a:ext>
              <a:ext uri="{C183D7F6-B498-43B3-948B-1728B52AA6E4}">
                <adec:decorative xmlns:adec="http://schemas.microsoft.com/office/drawing/2017/decorative" val="1"/>
              </a:ext>
            </a:extLst>
          </p:cNvPr>
          <p:cNvSpPr/>
          <p:nvPr userDrawn="1"/>
        </p:nvSpPr>
        <p:spPr>
          <a:xfrm>
            <a:off x="9652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7" name="Text Placeholder 16">
            <a:extLst>
              <a:ext uri="{FF2B5EF4-FFF2-40B4-BE49-F238E27FC236}">
                <a16:creationId xmlns:a16="http://schemas.microsoft.com/office/drawing/2014/main" id="{FADB9D7D-8B94-631E-96B7-A227C0E45DD2}"/>
              </a:ext>
            </a:extLst>
          </p:cNvPr>
          <p:cNvSpPr>
            <a:spLocks noGrp="1"/>
          </p:cNvSpPr>
          <p:nvPr>
            <p:ph type="body" sz="quarter" idx="13" hasCustomPrompt="1"/>
          </p:nvPr>
        </p:nvSpPr>
        <p:spPr>
          <a:xfrm>
            <a:off x="1168400"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8" name="Text Placeholder 18">
            <a:extLst>
              <a:ext uri="{FF2B5EF4-FFF2-40B4-BE49-F238E27FC236}">
                <a16:creationId xmlns:a16="http://schemas.microsoft.com/office/drawing/2014/main" id="{AE879128-9F32-227B-04A4-B3DD5858E0B9}"/>
              </a:ext>
            </a:extLst>
          </p:cNvPr>
          <p:cNvSpPr>
            <a:spLocks noGrp="1"/>
          </p:cNvSpPr>
          <p:nvPr>
            <p:ph type="body" sz="quarter" idx="14" hasCustomPrompt="1"/>
          </p:nvPr>
        </p:nvSpPr>
        <p:spPr>
          <a:xfrm>
            <a:off x="1168400"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4" name="AutoShape 7">
            <a:extLst>
              <a:ext uri="{FF2B5EF4-FFF2-40B4-BE49-F238E27FC236}">
                <a16:creationId xmlns:a16="http://schemas.microsoft.com/office/drawing/2014/main" id="{00119CA4-DE3E-01C5-447A-0B44111E98F9}"/>
              </a:ext>
              <a:ext uri="{C183D7F6-B498-43B3-948B-1728B52AA6E4}">
                <adec:decorative xmlns:adec="http://schemas.microsoft.com/office/drawing/2017/decorative" val="1"/>
              </a:ext>
            </a:extLst>
          </p:cNvPr>
          <p:cNvSpPr/>
          <p:nvPr userDrawn="1"/>
        </p:nvSpPr>
        <p:spPr>
          <a:xfrm>
            <a:off x="6451600" y="21082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29" name="Text Placeholder 16">
            <a:extLst>
              <a:ext uri="{FF2B5EF4-FFF2-40B4-BE49-F238E27FC236}">
                <a16:creationId xmlns:a16="http://schemas.microsoft.com/office/drawing/2014/main" id="{F89F7586-147A-3760-EED0-E3A01F9AEB95}"/>
              </a:ext>
            </a:extLst>
          </p:cNvPr>
          <p:cNvSpPr>
            <a:spLocks noGrp="1"/>
          </p:cNvSpPr>
          <p:nvPr>
            <p:ph type="body" sz="quarter" idx="15" hasCustomPrompt="1"/>
          </p:nvPr>
        </p:nvSpPr>
        <p:spPr>
          <a:xfrm>
            <a:off x="6654800" y="2291853"/>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0" name="Text Placeholder 18">
            <a:extLst>
              <a:ext uri="{FF2B5EF4-FFF2-40B4-BE49-F238E27FC236}">
                <a16:creationId xmlns:a16="http://schemas.microsoft.com/office/drawing/2014/main" id="{C8477A31-CB66-4A03-12EE-E404C1C8D787}"/>
              </a:ext>
            </a:extLst>
          </p:cNvPr>
          <p:cNvSpPr>
            <a:spLocks noGrp="1"/>
          </p:cNvSpPr>
          <p:nvPr>
            <p:ph type="body" sz="quarter" idx="16" hasCustomPrompt="1"/>
          </p:nvPr>
        </p:nvSpPr>
        <p:spPr>
          <a:xfrm>
            <a:off x="6654800" y="2819400"/>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
        <p:nvSpPr>
          <p:cNvPr id="22" name="AutoShape 7">
            <a:extLst>
              <a:ext uri="{FF2B5EF4-FFF2-40B4-BE49-F238E27FC236}">
                <a16:creationId xmlns:a16="http://schemas.microsoft.com/office/drawing/2014/main" id="{99E4B0F2-76C3-A861-AA33-35C9F6021A05}"/>
              </a:ext>
              <a:ext uri="{C183D7F6-B498-43B3-948B-1728B52AA6E4}">
                <adec:decorative xmlns:adec="http://schemas.microsoft.com/office/drawing/2017/decorative" val="1"/>
              </a:ext>
            </a:extLst>
          </p:cNvPr>
          <p:cNvSpPr/>
          <p:nvPr userDrawn="1"/>
        </p:nvSpPr>
        <p:spPr>
          <a:xfrm>
            <a:off x="6451600" y="4546600"/>
            <a:ext cx="5029200" cy="2032000"/>
          </a:xfrm>
          <a:prstGeom prst="rect">
            <a:avLst/>
          </a:prstGeom>
          <a:solidFill>
            <a:srgbClr val="254E72">
              <a:alpha val="7843"/>
            </a:srgbClr>
          </a:solidFill>
        </p:spPr>
        <p:txBody>
          <a:bodyPr/>
          <a:lstStyle/>
          <a:p>
            <a:endParaRPr lang="en-US" sz="1600" b="0" i="0" dirty="0">
              <a:latin typeface="Calibri" panose="020F0502020204030204" pitchFamily="34" charset="0"/>
            </a:endParaRPr>
          </a:p>
        </p:txBody>
      </p:sp>
      <p:sp>
        <p:nvSpPr>
          <p:cNvPr id="31" name="Text Placeholder 16">
            <a:extLst>
              <a:ext uri="{FF2B5EF4-FFF2-40B4-BE49-F238E27FC236}">
                <a16:creationId xmlns:a16="http://schemas.microsoft.com/office/drawing/2014/main" id="{3251B537-6A50-9F6E-6A8B-9C703001757A}"/>
              </a:ext>
            </a:extLst>
          </p:cNvPr>
          <p:cNvSpPr>
            <a:spLocks noGrp="1"/>
          </p:cNvSpPr>
          <p:nvPr>
            <p:ph type="body" sz="quarter" idx="17" hasCustomPrompt="1"/>
          </p:nvPr>
        </p:nvSpPr>
        <p:spPr>
          <a:xfrm>
            <a:off x="6656874" y="4754522"/>
            <a:ext cx="4668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EF41DFCC-0A07-8855-E159-E25D65440B27}"/>
              </a:ext>
            </a:extLst>
          </p:cNvPr>
          <p:cNvSpPr>
            <a:spLocks noGrp="1"/>
          </p:cNvSpPr>
          <p:nvPr>
            <p:ph type="body" sz="quarter" idx="18" hasCustomPrompt="1"/>
          </p:nvPr>
        </p:nvSpPr>
        <p:spPr>
          <a:xfrm>
            <a:off x="6656874" y="5282069"/>
            <a:ext cx="4668309" cy="1138518"/>
          </a:xfrm>
          <a:prstGeom prst="rect">
            <a:avLst/>
          </a:prstGeom>
        </p:spPr>
        <p:txBody>
          <a:bodyPr/>
          <a:lstStyle>
            <a:lvl1pPr marL="0" indent="0">
              <a:buNone/>
              <a:defRPr sz="1867">
                <a:solidFill>
                  <a:srgbClr val="000000"/>
                </a:solidFill>
              </a:defRPr>
            </a:lvl1pPr>
          </a:lstStyle>
          <a:p>
            <a:pPr lvl="0"/>
            <a:r>
              <a:rPr lang="en-US" dirty="0"/>
              <a:t>Presentations are communication tools that can be used as lectures, speeches, and more. It is mostly presented before an audience or posted online.</a:t>
            </a:r>
          </a:p>
        </p:txBody>
      </p:sp>
    </p:spTree>
    <p:extLst>
      <p:ext uri="{BB962C8B-B14F-4D97-AF65-F5344CB8AC3E}">
        <p14:creationId xmlns:p14="http://schemas.microsoft.com/office/powerpoint/2010/main" val="31913356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our Points Al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6924-226B-AB96-07D0-32A17DECE4F8}"/>
              </a:ext>
            </a:extLst>
          </p:cNvPr>
          <p:cNvSpPr>
            <a:spLocks noGrp="1"/>
          </p:cNvSpPr>
          <p:nvPr>
            <p:ph type="title"/>
          </p:nvPr>
        </p:nvSpPr>
        <p:spPr>
          <a:xfrm>
            <a:off x="989367" y="990600"/>
            <a:ext cx="7189433" cy="700617"/>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AutoShape 6">
            <a:extLst>
              <a:ext uri="{FF2B5EF4-FFF2-40B4-BE49-F238E27FC236}">
                <a16:creationId xmlns:a16="http://schemas.microsoft.com/office/drawing/2014/main" id="{03DD093D-B4EB-203A-5AA1-4585D89D008E}"/>
              </a:ext>
              <a:ext uri="{C183D7F6-B498-43B3-948B-1728B52AA6E4}">
                <adec:decorative xmlns:adec="http://schemas.microsoft.com/office/drawing/2017/decorative" val="1"/>
              </a:ext>
            </a:extLst>
          </p:cNvPr>
          <p:cNvSpPr/>
          <p:nvPr/>
        </p:nvSpPr>
        <p:spPr>
          <a:xfrm>
            <a:off x="980867" y="2060774"/>
            <a:ext cx="4890952" cy="1871654"/>
          </a:xfrm>
          <a:prstGeom prst="rect">
            <a:avLst/>
          </a:prstGeom>
          <a:solidFill>
            <a:srgbClr val="000E2F"/>
          </a:solidFill>
        </p:spPr>
      </p:sp>
      <p:sp>
        <p:nvSpPr>
          <p:cNvPr id="25" name="Text Placeholder 16">
            <a:extLst>
              <a:ext uri="{FF2B5EF4-FFF2-40B4-BE49-F238E27FC236}">
                <a16:creationId xmlns:a16="http://schemas.microsoft.com/office/drawing/2014/main" id="{A673F7C5-0B02-3542-89AD-0F1CB3F57270}"/>
              </a:ext>
            </a:extLst>
          </p:cNvPr>
          <p:cNvSpPr>
            <a:spLocks noGrp="1"/>
          </p:cNvSpPr>
          <p:nvPr>
            <p:ph type="body" sz="quarter" idx="11" hasCustomPrompt="1"/>
          </p:nvPr>
        </p:nvSpPr>
        <p:spPr>
          <a:xfrm>
            <a:off x="1426867"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6" name="Text Placeholder 18">
            <a:extLst>
              <a:ext uri="{FF2B5EF4-FFF2-40B4-BE49-F238E27FC236}">
                <a16:creationId xmlns:a16="http://schemas.microsoft.com/office/drawing/2014/main" id="{20309AEF-37E9-D85E-A763-72C0EBCE641B}"/>
              </a:ext>
            </a:extLst>
          </p:cNvPr>
          <p:cNvSpPr>
            <a:spLocks noGrp="1"/>
          </p:cNvSpPr>
          <p:nvPr>
            <p:ph type="body" sz="quarter" idx="12" hasCustomPrompt="1"/>
          </p:nvPr>
        </p:nvSpPr>
        <p:spPr>
          <a:xfrm>
            <a:off x="1428048"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27" name="AutoShape 6">
            <a:extLst>
              <a:ext uri="{FF2B5EF4-FFF2-40B4-BE49-F238E27FC236}">
                <a16:creationId xmlns:a16="http://schemas.microsoft.com/office/drawing/2014/main" id="{38111C70-A392-EA69-6BD8-861425EF85CD}"/>
              </a:ext>
              <a:ext uri="{C183D7F6-B498-43B3-948B-1728B52AA6E4}">
                <adec:decorative xmlns:adec="http://schemas.microsoft.com/office/drawing/2017/decorative" val="1"/>
              </a:ext>
            </a:extLst>
          </p:cNvPr>
          <p:cNvSpPr/>
          <p:nvPr userDrawn="1"/>
        </p:nvSpPr>
        <p:spPr>
          <a:xfrm>
            <a:off x="6311681" y="2052308"/>
            <a:ext cx="4890952" cy="1871654"/>
          </a:xfrm>
          <a:prstGeom prst="rect">
            <a:avLst/>
          </a:prstGeom>
          <a:solidFill>
            <a:srgbClr val="000E2F"/>
          </a:solidFill>
        </p:spPr>
      </p:sp>
      <p:sp>
        <p:nvSpPr>
          <p:cNvPr id="28" name="Text Placeholder 16">
            <a:extLst>
              <a:ext uri="{FF2B5EF4-FFF2-40B4-BE49-F238E27FC236}">
                <a16:creationId xmlns:a16="http://schemas.microsoft.com/office/drawing/2014/main" id="{09D1CB2E-69B2-294C-E725-4011B8452D94}"/>
              </a:ext>
            </a:extLst>
          </p:cNvPr>
          <p:cNvSpPr>
            <a:spLocks noGrp="1"/>
          </p:cNvSpPr>
          <p:nvPr>
            <p:ph type="body" sz="quarter" idx="13" hasCustomPrompt="1"/>
          </p:nvPr>
        </p:nvSpPr>
        <p:spPr>
          <a:xfrm>
            <a:off x="6749182" y="2360911"/>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29" name="Text Placeholder 18">
            <a:extLst>
              <a:ext uri="{FF2B5EF4-FFF2-40B4-BE49-F238E27FC236}">
                <a16:creationId xmlns:a16="http://schemas.microsoft.com/office/drawing/2014/main" id="{90C8F160-3758-03C1-005C-8C137DCFD91C}"/>
              </a:ext>
            </a:extLst>
          </p:cNvPr>
          <p:cNvSpPr>
            <a:spLocks noGrp="1"/>
          </p:cNvSpPr>
          <p:nvPr>
            <p:ph type="body" sz="quarter" idx="14" hasCustomPrompt="1"/>
          </p:nvPr>
        </p:nvSpPr>
        <p:spPr>
          <a:xfrm>
            <a:off x="6750363" y="2882422"/>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0" name="AutoShape 6">
            <a:extLst>
              <a:ext uri="{FF2B5EF4-FFF2-40B4-BE49-F238E27FC236}">
                <a16:creationId xmlns:a16="http://schemas.microsoft.com/office/drawing/2014/main" id="{8EF6AE8D-A41C-943A-3223-9F2D52966744}"/>
              </a:ext>
              <a:ext uri="{C183D7F6-B498-43B3-948B-1728B52AA6E4}">
                <adec:decorative xmlns:adec="http://schemas.microsoft.com/office/drawing/2017/decorative" val="1"/>
              </a:ext>
            </a:extLst>
          </p:cNvPr>
          <p:cNvSpPr/>
          <p:nvPr userDrawn="1"/>
        </p:nvSpPr>
        <p:spPr>
          <a:xfrm>
            <a:off x="989367" y="4360001"/>
            <a:ext cx="4890952" cy="1871654"/>
          </a:xfrm>
          <a:prstGeom prst="rect">
            <a:avLst/>
          </a:prstGeom>
          <a:solidFill>
            <a:srgbClr val="000E2F"/>
          </a:solidFill>
        </p:spPr>
      </p:sp>
      <p:sp>
        <p:nvSpPr>
          <p:cNvPr id="31" name="Text Placeholder 16">
            <a:extLst>
              <a:ext uri="{FF2B5EF4-FFF2-40B4-BE49-F238E27FC236}">
                <a16:creationId xmlns:a16="http://schemas.microsoft.com/office/drawing/2014/main" id="{C18232DD-51D3-90D2-92CE-B6227C36256C}"/>
              </a:ext>
            </a:extLst>
          </p:cNvPr>
          <p:cNvSpPr>
            <a:spLocks noGrp="1"/>
          </p:cNvSpPr>
          <p:nvPr>
            <p:ph type="body" sz="quarter" idx="15" hasCustomPrompt="1"/>
          </p:nvPr>
        </p:nvSpPr>
        <p:spPr>
          <a:xfrm>
            <a:off x="1426867"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2" name="Text Placeholder 18">
            <a:extLst>
              <a:ext uri="{FF2B5EF4-FFF2-40B4-BE49-F238E27FC236}">
                <a16:creationId xmlns:a16="http://schemas.microsoft.com/office/drawing/2014/main" id="{4CADE4E4-BEDB-A0F6-2AAB-AE3E9AF2D8D7}"/>
              </a:ext>
            </a:extLst>
          </p:cNvPr>
          <p:cNvSpPr>
            <a:spLocks noGrp="1"/>
          </p:cNvSpPr>
          <p:nvPr>
            <p:ph type="body" sz="quarter" idx="16" hasCustomPrompt="1"/>
          </p:nvPr>
        </p:nvSpPr>
        <p:spPr>
          <a:xfrm>
            <a:off x="1428048"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
        <p:nvSpPr>
          <p:cNvPr id="33" name="AutoShape 6">
            <a:extLst>
              <a:ext uri="{FF2B5EF4-FFF2-40B4-BE49-F238E27FC236}">
                <a16:creationId xmlns:a16="http://schemas.microsoft.com/office/drawing/2014/main" id="{AFD353DE-F0D5-4A12-2316-79BE884CBEB9}"/>
              </a:ext>
              <a:ext uri="{C183D7F6-B498-43B3-948B-1728B52AA6E4}">
                <adec:decorative xmlns:adec="http://schemas.microsoft.com/office/drawing/2017/decorative" val="1"/>
              </a:ext>
            </a:extLst>
          </p:cNvPr>
          <p:cNvSpPr/>
          <p:nvPr userDrawn="1"/>
        </p:nvSpPr>
        <p:spPr>
          <a:xfrm>
            <a:off x="6348819" y="4360001"/>
            <a:ext cx="4890952" cy="1871654"/>
          </a:xfrm>
          <a:prstGeom prst="rect">
            <a:avLst/>
          </a:prstGeom>
          <a:solidFill>
            <a:srgbClr val="000E2F"/>
          </a:solidFill>
        </p:spPr>
      </p:sp>
      <p:sp>
        <p:nvSpPr>
          <p:cNvPr id="34" name="Text Placeholder 16">
            <a:extLst>
              <a:ext uri="{FF2B5EF4-FFF2-40B4-BE49-F238E27FC236}">
                <a16:creationId xmlns:a16="http://schemas.microsoft.com/office/drawing/2014/main" id="{1E736885-5697-3DA6-A33D-E1F121F75A68}"/>
              </a:ext>
            </a:extLst>
          </p:cNvPr>
          <p:cNvSpPr>
            <a:spLocks noGrp="1"/>
          </p:cNvSpPr>
          <p:nvPr>
            <p:ph type="body" sz="quarter" idx="17" hasCustomPrompt="1"/>
          </p:nvPr>
        </p:nvSpPr>
        <p:spPr>
          <a:xfrm>
            <a:off x="6786319" y="4668604"/>
            <a:ext cx="4013589" cy="380915"/>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Lorem Ipsum</a:t>
            </a:r>
          </a:p>
        </p:txBody>
      </p:sp>
      <p:sp>
        <p:nvSpPr>
          <p:cNvPr id="35" name="Text Placeholder 18">
            <a:extLst>
              <a:ext uri="{FF2B5EF4-FFF2-40B4-BE49-F238E27FC236}">
                <a16:creationId xmlns:a16="http://schemas.microsoft.com/office/drawing/2014/main" id="{2B709C1A-9C89-4A74-C156-AD421DC31F96}"/>
              </a:ext>
            </a:extLst>
          </p:cNvPr>
          <p:cNvSpPr>
            <a:spLocks noGrp="1"/>
          </p:cNvSpPr>
          <p:nvPr>
            <p:ph type="body" sz="quarter" idx="18" hasCustomPrompt="1"/>
          </p:nvPr>
        </p:nvSpPr>
        <p:spPr>
          <a:xfrm>
            <a:off x="6787500" y="5190116"/>
            <a:ext cx="4013589" cy="809445"/>
          </a:xfrm>
          <a:prstGeom prst="rect">
            <a:avLst/>
          </a:prstGeom>
        </p:spPr>
        <p:txBody>
          <a:bodyPr/>
          <a:lstStyle>
            <a:lvl1pPr marL="0" indent="0">
              <a:lnSpc>
                <a:spcPts val="1973"/>
              </a:lnSpc>
              <a:buNone/>
              <a:defRPr sz="1867">
                <a:solidFill>
                  <a:schemeClr val="bg1"/>
                </a:solidFill>
              </a:defRPr>
            </a:lvl1pPr>
          </a:lstStyle>
          <a:p>
            <a:pPr lvl="0"/>
            <a:r>
              <a:rPr lang="en-US" dirty="0"/>
              <a:t>Presentations are communication tools that can be used as lectures, speeches, reports, and more.</a:t>
            </a:r>
          </a:p>
        </p:txBody>
      </p:sp>
    </p:spTree>
    <p:extLst>
      <p:ext uri="{BB962C8B-B14F-4D97-AF65-F5344CB8AC3E}">
        <p14:creationId xmlns:p14="http://schemas.microsoft.com/office/powerpoint/2010/main" val="196038331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 Placeholder 16">
            <a:extLst>
              <a:ext uri="{FF2B5EF4-FFF2-40B4-BE49-F238E27FC236}">
                <a16:creationId xmlns:a16="http://schemas.microsoft.com/office/drawing/2014/main" id="{CB359579-182E-581E-088F-759E0FDE4CFE}"/>
              </a:ext>
            </a:extLst>
          </p:cNvPr>
          <p:cNvSpPr>
            <a:spLocks noGrp="1"/>
          </p:cNvSpPr>
          <p:nvPr>
            <p:ph type="body" sz="quarter" idx="12" hasCustomPrompt="1"/>
          </p:nvPr>
        </p:nvSpPr>
        <p:spPr>
          <a:xfrm>
            <a:off x="1555985" y="5295653"/>
            <a:ext cx="2532031" cy="329959"/>
          </a:xfrm>
          <a:prstGeom prst="rect">
            <a:avLst/>
          </a:prstGeom>
        </p:spPr>
        <p:txBody>
          <a:bodyPr/>
          <a:lstStyle>
            <a:lvl1pPr marL="0" indent="0">
              <a:buNone/>
              <a:defRPr sz="1867" b="1">
                <a:latin typeface="+mn-lt"/>
                <a:cs typeface="Assistant" pitchFamily="2" charset="-79"/>
              </a:defRPr>
            </a:lvl1pPr>
          </a:lstStyle>
          <a:p>
            <a:pPr lvl="0"/>
            <a:r>
              <a:rPr lang="en-US" dirty="0"/>
              <a:t>Marlene Schwartz</a:t>
            </a:r>
          </a:p>
          <a:p>
            <a:pPr lvl="0"/>
            <a:endParaRPr lang="en-US" dirty="0"/>
          </a:p>
        </p:txBody>
      </p:sp>
      <p:sp>
        <p:nvSpPr>
          <p:cNvPr id="17" name="Text Placeholder 16">
            <a:extLst>
              <a:ext uri="{FF2B5EF4-FFF2-40B4-BE49-F238E27FC236}">
                <a16:creationId xmlns:a16="http://schemas.microsoft.com/office/drawing/2014/main" id="{D2B30B61-60E2-A044-6703-C9E8CCEE1213}"/>
              </a:ext>
            </a:extLst>
          </p:cNvPr>
          <p:cNvSpPr>
            <a:spLocks noGrp="1"/>
          </p:cNvSpPr>
          <p:nvPr>
            <p:ph type="body" sz="quarter" idx="13" hasCustomPrompt="1"/>
          </p:nvPr>
        </p:nvSpPr>
        <p:spPr>
          <a:xfrm>
            <a:off x="1550712" y="5721836"/>
            <a:ext cx="2532031" cy="551965"/>
          </a:xfrm>
          <a:prstGeom prst="rect">
            <a:avLst/>
          </a:prstGeom>
        </p:spPr>
        <p:txBody>
          <a:bodyPr/>
          <a:lstStyle>
            <a:lvl1pPr marL="0" indent="0">
              <a:buNone/>
              <a:defRPr sz="1600" b="0">
                <a:latin typeface="+mn-lt"/>
                <a:cs typeface="Assistant" pitchFamily="2" charset="-79"/>
              </a:defRPr>
            </a:lvl1pPr>
          </a:lstStyle>
          <a:p>
            <a:pPr lvl="0"/>
            <a:r>
              <a:rPr lang="en-US" dirty="0"/>
              <a:t>Director</a:t>
            </a:r>
          </a:p>
          <a:p>
            <a:pPr lvl="0"/>
            <a:endParaRPr lang="en-US" dirty="0"/>
          </a:p>
        </p:txBody>
      </p:sp>
      <p:sp>
        <p:nvSpPr>
          <p:cNvPr id="18" name="Text Placeholder 16">
            <a:extLst>
              <a:ext uri="{FF2B5EF4-FFF2-40B4-BE49-F238E27FC236}">
                <a16:creationId xmlns:a16="http://schemas.microsoft.com/office/drawing/2014/main" id="{45DF64AC-FCA5-1CF8-C9C8-FEAE9A997C6A}"/>
              </a:ext>
            </a:extLst>
          </p:cNvPr>
          <p:cNvSpPr>
            <a:spLocks noGrp="1"/>
          </p:cNvSpPr>
          <p:nvPr>
            <p:ph type="body" sz="quarter" idx="14" hasCustomPrompt="1"/>
          </p:nvPr>
        </p:nvSpPr>
        <p:spPr>
          <a:xfrm>
            <a:off x="4888121" y="5295653"/>
            <a:ext cx="2532031" cy="329959"/>
          </a:xfrm>
          <a:prstGeom prst="rect">
            <a:avLst/>
          </a:prstGeom>
        </p:spPr>
        <p:txBody>
          <a:bodyPr/>
          <a:lstStyle>
            <a:lvl1pPr marL="0" indent="0">
              <a:buNone/>
              <a:defRPr sz="1867" b="1">
                <a:latin typeface="+mn-lt"/>
                <a:cs typeface="Assistant" pitchFamily="2" charset="-79"/>
              </a:defRPr>
            </a:lvl1pPr>
          </a:lstStyle>
          <a:p>
            <a:pPr lvl="0"/>
            <a:r>
              <a:rPr lang="en-US" dirty="0"/>
              <a:t>Rebecca </a:t>
            </a:r>
            <a:r>
              <a:rPr lang="en-US" dirty="0" err="1"/>
              <a:t>Puhl</a:t>
            </a:r>
            <a:endParaRPr lang="en-US" dirty="0"/>
          </a:p>
          <a:p>
            <a:pPr lvl="0"/>
            <a:endParaRPr lang="en-US" dirty="0"/>
          </a:p>
        </p:txBody>
      </p:sp>
      <p:sp>
        <p:nvSpPr>
          <p:cNvPr id="19" name="Text Placeholder 16">
            <a:extLst>
              <a:ext uri="{FF2B5EF4-FFF2-40B4-BE49-F238E27FC236}">
                <a16:creationId xmlns:a16="http://schemas.microsoft.com/office/drawing/2014/main" id="{93EF6945-F23F-095E-88B3-9109A0194BAB}"/>
              </a:ext>
            </a:extLst>
          </p:cNvPr>
          <p:cNvSpPr>
            <a:spLocks noGrp="1"/>
          </p:cNvSpPr>
          <p:nvPr>
            <p:ph type="body" sz="quarter" idx="15" hasCustomPrompt="1"/>
          </p:nvPr>
        </p:nvSpPr>
        <p:spPr>
          <a:xfrm>
            <a:off x="4882847" y="5721836"/>
            <a:ext cx="2532031" cy="551965"/>
          </a:xfrm>
          <a:prstGeom prst="rect">
            <a:avLst/>
          </a:prstGeom>
        </p:spPr>
        <p:txBody>
          <a:bodyPr/>
          <a:lstStyle>
            <a:lvl1pPr marL="0" indent="0">
              <a:buNone/>
              <a:defRPr sz="1600" b="0">
                <a:latin typeface="+mn-lt"/>
                <a:cs typeface="Assistant" pitchFamily="2" charset="-79"/>
              </a:defRPr>
            </a:lvl1pPr>
          </a:lstStyle>
          <a:p>
            <a:pPr lvl="0"/>
            <a:r>
              <a:rPr lang="en-US" dirty="0"/>
              <a:t>Deputy Director</a:t>
            </a:r>
          </a:p>
          <a:p>
            <a:pPr lvl="0"/>
            <a:endParaRPr lang="en-US" dirty="0"/>
          </a:p>
        </p:txBody>
      </p:sp>
      <p:sp>
        <p:nvSpPr>
          <p:cNvPr id="20" name="Text Placeholder 16">
            <a:extLst>
              <a:ext uri="{FF2B5EF4-FFF2-40B4-BE49-F238E27FC236}">
                <a16:creationId xmlns:a16="http://schemas.microsoft.com/office/drawing/2014/main" id="{2B611647-D84D-1F43-6EED-1BCE751F3442}"/>
              </a:ext>
            </a:extLst>
          </p:cNvPr>
          <p:cNvSpPr>
            <a:spLocks noGrp="1"/>
          </p:cNvSpPr>
          <p:nvPr>
            <p:ph type="body" sz="quarter" idx="16" hasCustomPrompt="1"/>
          </p:nvPr>
        </p:nvSpPr>
        <p:spPr>
          <a:xfrm>
            <a:off x="8222072" y="5264745"/>
            <a:ext cx="2532031" cy="329959"/>
          </a:xfrm>
          <a:prstGeom prst="rect">
            <a:avLst/>
          </a:prstGeom>
        </p:spPr>
        <p:txBody>
          <a:bodyPr/>
          <a:lstStyle>
            <a:lvl1pPr marL="0" indent="0">
              <a:buNone/>
              <a:defRPr sz="1867" b="1">
                <a:latin typeface="+mn-lt"/>
                <a:cs typeface="Assistant" pitchFamily="2" charset="-79"/>
              </a:defRPr>
            </a:lvl1pPr>
          </a:lstStyle>
          <a:p>
            <a:pPr lvl="0"/>
            <a:r>
              <a:rPr lang="en-US" dirty="0"/>
              <a:t>Tatiana </a:t>
            </a:r>
            <a:r>
              <a:rPr lang="en-US" dirty="0" err="1"/>
              <a:t>Andreyeva</a:t>
            </a:r>
            <a:endParaRPr lang="en-US" dirty="0"/>
          </a:p>
          <a:p>
            <a:pPr lvl="0"/>
            <a:endParaRPr lang="en-US" dirty="0"/>
          </a:p>
        </p:txBody>
      </p:sp>
      <p:sp>
        <p:nvSpPr>
          <p:cNvPr id="21" name="Text Placeholder 16">
            <a:extLst>
              <a:ext uri="{FF2B5EF4-FFF2-40B4-BE49-F238E27FC236}">
                <a16:creationId xmlns:a16="http://schemas.microsoft.com/office/drawing/2014/main" id="{C654F436-C2C5-5CBC-A11B-E7DEB339A3A2}"/>
              </a:ext>
            </a:extLst>
          </p:cNvPr>
          <p:cNvSpPr>
            <a:spLocks noGrp="1"/>
          </p:cNvSpPr>
          <p:nvPr>
            <p:ph type="body" sz="quarter" idx="17" hasCustomPrompt="1"/>
          </p:nvPr>
        </p:nvSpPr>
        <p:spPr>
          <a:xfrm>
            <a:off x="8216799" y="5690927"/>
            <a:ext cx="2532031" cy="582873"/>
          </a:xfrm>
          <a:prstGeom prst="rect">
            <a:avLst/>
          </a:prstGeom>
        </p:spPr>
        <p:txBody>
          <a:bodyPr/>
          <a:lstStyle>
            <a:lvl1pPr marL="0" indent="0">
              <a:buNone/>
              <a:defRPr sz="1600" b="0">
                <a:latin typeface="+mn-lt"/>
                <a:cs typeface="Assistant" pitchFamily="2" charset="-79"/>
              </a:defRPr>
            </a:lvl1pPr>
          </a:lstStyle>
          <a:p>
            <a:pPr lvl="0"/>
            <a:r>
              <a:rPr lang="en-US" dirty="0"/>
              <a:t>Director of Economic Initiatives</a:t>
            </a:r>
          </a:p>
          <a:p>
            <a:pPr lvl="0"/>
            <a:endParaRPr lang="en-US" dirty="0"/>
          </a:p>
        </p:txBody>
      </p:sp>
      <p:sp>
        <p:nvSpPr>
          <p:cNvPr id="23" name="Picture Placeholder 22">
            <a:extLst>
              <a:ext uri="{FF2B5EF4-FFF2-40B4-BE49-F238E27FC236}">
                <a16:creationId xmlns:a16="http://schemas.microsoft.com/office/drawing/2014/main" id="{8614827A-AB37-BE90-A8AB-5C81F86DB472}"/>
              </a:ext>
            </a:extLst>
          </p:cNvPr>
          <p:cNvSpPr>
            <a:spLocks noGrp="1"/>
          </p:cNvSpPr>
          <p:nvPr>
            <p:ph type="pic" sz="quarter" idx="18"/>
          </p:nvPr>
        </p:nvSpPr>
        <p:spPr>
          <a:xfrm>
            <a:off x="1555986" y="2984949"/>
            <a:ext cx="2505075" cy="1967442"/>
          </a:xfrm>
          <a:prstGeom prst="rect">
            <a:avLst/>
          </a:prstGeom>
        </p:spPr>
        <p:txBody>
          <a:bodyPr/>
          <a:lstStyle/>
          <a:p>
            <a:endParaRPr lang="en-US"/>
          </a:p>
        </p:txBody>
      </p:sp>
      <p:sp>
        <p:nvSpPr>
          <p:cNvPr id="26" name="Picture Placeholder 22">
            <a:extLst>
              <a:ext uri="{FF2B5EF4-FFF2-40B4-BE49-F238E27FC236}">
                <a16:creationId xmlns:a16="http://schemas.microsoft.com/office/drawing/2014/main" id="{047FBE79-44D2-AE6E-D4BE-4ECB17B24A49}"/>
              </a:ext>
            </a:extLst>
          </p:cNvPr>
          <p:cNvSpPr>
            <a:spLocks noGrp="1"/>
          </p:cNvSpPr>
          <p:nvPr>
            <p:ph type="pic" sz="quarter" idx="19"/>
          </p:nvPr>
        </p:nvSpPr>
        <p:spPr>
          <a:xfrm>
            <a:off x="4882848" y="2998307"/>
            <a:ext cx="2505075" cy="1967442"/>
          </a:xfrm>
          <a:prstGeom prst="rect">
            <a:avLst/>
          </a:prstGeom>
        </p:spPr>
        <p:txBody>
          <a:bodyPr/>
          <a:lstStyle/>
          <a:p>
            <a:endParaRPr lang="en-US"/>
          </a:p>
        </p:txBody>
      </p:sp>
      <p:sp>
        <p:nvSpPr>
          <p:cNvPr id="27" name="Picture Placeholder 22">
            <a:extLst>
              <a:ext uri="{FF2B5EF4-FFF2-40B4-BE49-F238E27FC236}">
                <a16:creationId xmlns:a16="http://schemas.microsoft.com/office/drawing/2014/main" id="{0EBB8247-C73F-5B59-9209-9FF658F39D23}"/>
              </a:ext>
            </a:extLst>
          </p:cNvPr>
          <p:cNvSpPr>
            <a:spLocks noGrp="1"/>
          </p:cNvSpPr>
          <p:nvPr>
            <p:ph type="pic" sz="quarter" idx="20"/>
          </p:nvPr>
        </p:nvSpPr>
        <p:spPr>
          <a:xfrm>
            <a:off x="8206167" y="2981569"/>
            <a:ext cx="2505075" cy="1967442"/>
          </a:xfrm>
          <a:prstGeom prst="rect">
            <a:avLst/>
          </a:prstGeom>
        </p:spPr>
        <p:txBody>
          <a:bodyPr/>
          <a:lstStyle/>
          <a:p>
            <a:endParaRPr lang="en-US"/>
          </a:p>
        </p:txBody>
      </p:sp>
      <p:sp>
        <p:nvSpPr>
          <p:cNvPr id="2" name="Title 1">
            <a:extLst>
              <a:ext uri="{FF2B5EF4-FFF2-40B4-BE49-F238E27FC236}">
                <a16:creationId xmlns:a16="http://schemas.microsoft.com/office/drawing/2014/main" id="{ECC936C1-9DAB-DFF7-8A8A-2D5D48D1E95A}"/>
              </a:ext>
            </a:extLst>
          </p:cNvPr>
          <p:cNvSpPr>
            <a:spLocks noGrp="1"/>
          </p:cNvSpPr>
          <p:nvPr>
            <p:ph type="title"/>
          </p:nvPr>
        </p:nvSpPr>
        <p:spPr>
          <a:xfrm>
            <a:off x="1555986" y="365125"/>
            <a:ext cx="5831937" cy="1539875"/>
          </a:xfrm>
          <a:prstGeom prst="rect">
            <a:avLst/>
          </a:prstGeom>
        </p:spPr>
        <p:txBody>
          <a:bodyPr/>
          <a:lstStyle>
            <a:lvl1pPr algn="l">
              <a:defRPr sz="4800" b="0" i="0">
                <a:solidFill>
                  <a:schemeClr val="bg1"/>
                </a:solidFill>
                <a:latin typeface="Calibri" panose="020F0502020204030204" pitchFamily="34"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35637568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7018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2768" y="2822467"/>
            <a:ext cx="3048000" cy="3048000"/>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4966567" y="96971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4966567" y="1497267"/>
            <a:ext cx="51763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4966567" y="2300959"/>
            <a:ext cx="51763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4966567" y="2828507"/>
            <a:ext cx="51763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4944795" y="3714394"/>
            <a:ext cx="5198081"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4944795" y="4241942"/>
            <a:ext cx="5198081" cy="406400"/>
          </a:xfrm>
          <a:prstGeom prst="rect">
            <a:avLst/>
          </a:prstGeom>
        </p:spPr>
        <p:txBody>
          <a:bodyPr/>
          <a:lstStyle>
            <a:lvl1pPr marL="0" indent="0">
              <a:buNone/>
              <a:defRPr sz="1867">
                <a:solidFill>
                  <a:srgbClr val="000D2F"/>
                </a:solidFill>
              </a:defRPr>
            </a:lvl1pPr>
          </a:lstStyle>
          <a:p>
            <a:pPr lvl="0"/>
            <a:r>
              <a:rPr lang="en-US" dirty="0"/>
              <a:t>uconnruddcenter.org/adolescent-citizen-scientists</a:t>
            </a:r>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89581" y="5124781"/>
            <a:ext cx="2412838" cy="1090350"/>
          </a:xfrm>
          <a:prstGeom prst="rect">
            <a:avLst/>
          </a:prstGeom>
        </p:spPr>
      </p:pic>
      <p:pic>
        <p:nvPicPr>
          <p:cNvPr id="9" name="Picture 8" descr="A blue logo with white text&#10;&#10;AI-generated content may be incorrect.">
            <a:extLst>
              <a:ext uri="{FF2B5EF4-FFF2-40B4-BE49-F238E27FC236}">
                <a16:creationId xmlns:a16="http://schemas.microsoft.com/office/drawing/2014/main" id="{49E527FE-66CC-F471-9F0E-9975A7D73386}"/>
              </a:ext>
            </a:extLst>
          </p:cNvPr>
          <p:cNvPicPr>
            <a:picLocks noChangeAspect="1"/>
          </p:cNvPicPr>
          <p:nvPr userDrawn="1"/>
        </p:nvPicPr>
        <p:blipFill>
          <a:blip r:embed="rId5">
            <a:extLst>
              <a:ext uri="{28A0092B-C50C-407E-A947-70E740481C1C}">
                <a14:useLocalDpi xmlns:a14="http://schemas.microsoft.com/office/drawing/2010/main" val="0"/>
              </a:ext>
            </a:extLst>
          </a:blip>
          <a:srcRect l="8001" r="8674" b="15172"/>
          <a:stretch>
            <a:fillRect/>
          </a:stretch>
        </p:blipFill>
        <p:spPr>
          <a:xfrm>
            <a:off x="7730038" y="5461000"/>
            <a:ext cx="2412838" cy="630458"/>
          </a:xfrm>
          <a:prstGeom prst="rect">
            <a:avLst/>
          </a:prstGeom>
        </p:spPr>
      </p:pic>
    </p:spTree>
    <p:extLst>
      <p:ext uri="{BB962C8B-B14F-4D97-AF65-F5344CB8AC3E}">
        <p14:creationId xmlns:p14="http://schemas.microsoft.com/office/powerpoint/2010/main" val="12124798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losing w/ Emai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863600" y="1041401"/>
            <a:ext cx="3047168" cy="802359"/>
          </a:xfrm>
          <a:prstGeom prst="rect">
            <a:avLst/>
          </a:prstGeom>
        </p:spPr>
        <p:txBody>
          <a:bodyPr/>
          <a:lstStyle>
            <a:lvl1pPr algn="ctr">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702" y="2164399"/>
            <a:ext cx="2486133" cy="2486133"/>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5588000" y="10414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5588000" y="15689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5588000" y="23726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5588000" y="29001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5566229" y="37860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5566229" y="43136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2768" y="4851400"/>
            <a:ext cx="3048000" cy="1377377"/>
          </a:xfrm>
          <a:prstGeom prst="rect">
            <a:avLst/>
          </a:prstGeom>
        </p:spPr>
      </p:pic>
      <p:sp>
        <p:nvSpPr>
          <p:cNvPr id="7" name="Text Placeholder 16">
            <a:extLst>
              <a:ext uri="{FF2B5EF4-FFF2-40B4-BE49-F238E27FC236}">
                <a16:creationId xmlns:a16="http://schemas.microsoft.com/office/drawing/2014/main" id="{5AE6912D-4F90-94CC-5B4E-0CA0014CB6B0}"/>
              </a:ext>
            </a:extLst>
          </p:cNvPr>
          <p:cNvSpPr>
            <a:spLocks noGrp="1"/>
          </p:cNvSpPr>
          <p:nvPr>
            <p:ph type="body" sz="quarter" idx="17" hasCustomPrompt="1"/>
          </p:nvPr>
        </p:nvSpPr>
        <p:spPr>
          <a:xfrm>
            <a:off x="5566229" y="5117316"/>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Email</a:t>
            </a:r>
          </a:p>
        </p:txBody>
      </p:sp>
      <p:sp>
        <p:nvSpPr>
          <p:cNvPr id="9" name="Text Placeholder 18">
            <a:extLst>
              <a:ext uri="{FF2B5EF4-FFF2-40B4-BE49-F238E27FC236}">
                <a16:creationId xmlns:a16="http://schemas.microsoft.com/office/drawing/2014/main" id="{D5DFBADD-1ECD-3CE0-61A4-68728DFA481F}"/>
              </a:ext>
            </a:extLst>
          </p:cNvPr>
          <p:cNvSpPr>
            <a:spLocks noGrp="1"/>
          </p:cNvSpPr>
          <p:nvPr>
            <p:ph type="body" sz="quarter" idx="18" hasCustomPrompt="1"/>
          </p:nvPr>
        </p:nvSpPr>
        <p:spPr>
          <a:xfrm>
            <a:off x="5566229" y="5644864"/>
            <a:ext cx="4820709" cy="406400"/>
          </a:xfrm>
          <a:prstGeom prst="rect">
            <a:avLst/>
          </a:prstGeom>
        </p:spPr>
        <p:txBody>
          <a:bodyPr/>
          <a:lstStyle>
            <a:lvl1pPr marL="0" indent="0">
              <a:buNone/>
              <a:defRPr sz="1867">
                <a:solidFill>
                  <a:srgbClr val="000D2F"/>
                </a:solidFill>
              </a:defRPr>
            </a:lvl1pPr>
          </a:lstStyle>
          <a:p>
            <a:pPr lvl="0"/>
            <a:r>
              <a:rPr lang="en-US" dirty="0" err="1"/>
              <a:t>marlene.schwartz@uconn.edu</a:t>
            </a:r>
            <a:endParaRPr lang="en-US" dirty="0"/>
          </a:p>
        </p:txBody>
      </p:sp>
    </p:spTree>
    <p:extLst>
      <p:ext uri="{BB962C8B-B14F-4D97-AF65-F5344CB8AC3E}">
        <p14:creationId xmlns:p14="http://schemas.microsoft.com/office/powerpoint/2010/main" val="16290235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losing A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3BAFD3-43D2-4029-83BC-AFDE230287A1}"/>
              </a:ext>
            </a:extLst>
          </p:cNvPr>
          <p:cNvSpPr>
            <a:spLocks noGrp="1"/>
          </p:cNvSpPr>
          <p:nvPr>
            <p:ph type="title" hasCustomPrompt="1"/>
          </p:nvPr>
        </p:nvSpPr>
        <p:spPr>
          <a:xfrm>
            <a:off x="2489200" y="1295401"/>
            <a:ext cx="3047168" cy="802359"/>
          </a:xfrm>
          <a:prstGeom prst="rect">
            <a:avLst/>
          </a:prstGeom>
        </p:spPr>
        <p:txBody>
          <a:bodyPr/>
          <a:lstStyle>
            <a:lvl1pPr algn="l">
              <a:defRPr sz="4800" b="0" i="0">
                <a:latin typeface="Calibri" panose="020F0502020204030204" pitchFamily="34" charset="0"/>
                <a:cs typeface="Calibri" panose="020F0502020204030204" pitchFamily="34" charset="0"/>
              </a:defRPr>
            </a:lvl1pPr>
          </a:lstStyle>
          <a:p>
            <a:r>
              <a:rPr lang="en-US" dirty="0"/>
              <a:t>Thank you!</a:t>
            </a:r>
          </a:p>
        </p:txBody>
      </p:sp>
      <p:pic>
        <p:nvPicPr>
          <p:cNvPr id="8" name="Picture 7" descr="A QR code to connect with the Rudd Center online">
            <a:extLst>
              <a:ext uri="{FF2B5EF4-FFF2-40B4-BE49-F238E27FC236}">
                <a16:creationId xmlns:a16="http://schemas.microsoft.com/office/drawing/2014/main" id="{3C643A98-F4CD-EC9C-D652-04A014A4F2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89200" y="2484407"/>
            <a:ext cx="3353632" cy="3353632"/>
          </a:xfrm>
          <a:prstGeom prst="rect">
            <a:avLst/>
          </a:prstGeom>
        </p:spPr>
      </p:pic>
      <p:sp>
        <p:nvSpPr>
          <p:cNvPr id="15" name="Text Placeholder 16">
            <a:extLst>
              <a:ext uri="{FF2B5EF4-FFF2-40B4-BE49-F238E27FC236}">
                <a16:creationId xmlns:a16="http://schemas.microsoft.com/office/drawing/2014/main" id="{C5396B3A-FE50-4E85-8AEF-4A86D050D3B3}"/>
              </a:ext>
            </a:extLst>
          </p:cNvPr>
          <p:cNvSpPr>
            <a:spLocks noGrp="1"/>
          </p:cNvSpPr>
          <p:nvPr>
            <p:ph type="body" sz="quarter" idx="11" hasCustomPrompt="1"/>
          </p:nvPr>
        </p:nvSpPr>
        <p:spPr>
          <a:xfrm>
            <a:off x="6959600" y="889000"/>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err="1"/>
              <a:t>Bluesky</a:t>
            </a:r>
            <a:endParaRPr lang="en-US" dirty="0"/>
          </a:p>
        </p:txBody>
      </p:sp>
      <p:sp>
        <p:nvSpPr>
          <p:cNvPr id="16" name="Text Placeholder 18">
            <a:extLst>
              <a:ext uri="{FF2B5EF4-FFF2-40B4-BE49-F238E27FC236}">
                <a16:creationId xmlns:a16="http://schemas.microsoft.com/office/drawing/2014/main" id="{BF4CA131-4A3A-557A-0384-15533AFBC28A}"/>
              </a:ext>
            </a:extLst>
          </p:cNvPr>
          <p:cNvSpPr>
            <a:spLocks noGrp="1"/>
          </p:cNvSpPr>
          <p:nvPr>
            <p:ph type="body" sz="quarter" idx="12" hasCustomPrompt="1"/>
          </p:nvPr>
        </p:nvSpPr>
        <p:spPr>
          <a:xfrm>
            <a:off x="6959600" y="1416548"/>
            <a:ext cx="4820709" cy="406400"/>
          </a:xfrm>
          <a:prstGeom prst="rect">
            <a:avLst/>
          </a:prstGeom>
        </p:spPr>
        <p:txBody>
          <a:bodyPr/>
          <a:lstStyle>
            <a:lvl1pPr marL="0" indent="0">
              <a:buNone/>
              <a:defRPr sz="1867">
                <a:solidFill>
                  <a:srgbClr val="000D2F"/>
                </a:solidFill>
              </a:defRPr>
            </a:lvl1pPr>
          </a:lstStyle>
          <a:p>
            <a:pPr lvl="0"/>
            <a:r>
              <a:rPr lang="en-US" dirty="0"/>
              <a:t>@</a:t>
            </a:r>
            <a:r>
              <a:rPr lang="en-US" dirty="0" err="1"/>
              <a:t>UConnRudd.Bsky.Social</a:t>
            </a:r>
            <a:endParaRPr lang="en-US" dirty="0"/>
          </a:p>
        </p:txBody>
      </p:sp>
      <p:sp>
        <p:nvSpPr>
          <p:cNvPr id="2" name="Text Placeholder 16">
            <a:extLst>
              <a:ext uri="{FF2B5EF4-FFF2-40B4-BE49-F238E27FC236}">
                <a16:creationId xmlns:a16="http://schemas.microsoft.com/office/drawing/2014/main" id="{93178FCB-0709-4B51-A867-EF4AB0265D69}"/>
              </a:ext>
            </a:extLst>
          </p:cNvPr>
          <p:cNvSpPr>
            <a:spLocks noGrp="1"/>
          </p:cNvSpPr>
          <p:nvPr>
            <p:ph type="body" sz="quarter" idx="13" hasCustomPrompt="1"/>
          </p:nvPr>
        </p:nvSpPr>
        <p:spPr>
          <a:xfrm>
            <a:off x="6959600" y="2220241"/>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LinkedIn</a:t>
            </a:r>
          </a:p>
        </p:txBody>
      </p:sp>
      <p:sp>
        <p:nvSpPr>
          <p:cNvPr id="3" name="Text Placeholder 18">
            <a:extLst>
              <a:ext uri="{FF2B5EF4-FFF2-40B4-BE49-F238E27FC236}">
                <a16:creationId xmlns:a16="http://schemas.microsoft.com/office/drawing/2014/main" id="{22D96DB2-DB75-642E-E00D-0E99C4D9F7CB}"/>
              </a:ext>
            </a:extLst>
          </p:cNvPr>
          <p:cNvSpPr>
            <a:spLocks noGrp="1"/>
          </p:cNvSpPr>
          <p:nvPr>
            <p:ph type="body" sz="quarter" idx="14" hasCustomPrompt="1"/>
          </p:nvPr>
        </p:nvSpPr>
        <p:spPr>
          <a:xfrm>
            <a:off x="6959600" y="2747789"/>
            <a:ext cx="4820709" cy="406400"/>
          </a:xfrm>
          <a:prstGeom prst="rect">
            <a:avLst/>
          </a:prstGeom>
        </p:spPr>
        <p:txBody>
          <a:bodyPr/>
          <a:lstStyle>
            <a:lvl1pPr marL="0" indent="0">
              <a:buNone/>
              <a:defRPr sz="1867">
                <a:solidFill>
                  <a:srgbClr val="000D2F"/>
                </a:solidFill>
              </a:defRPr>
            </a:lvl1pPr>
          </a:lstStyle>
          <a:p>
            <a:pPr lvl="0"/>
            <a:r>
              <a:rPr lang="en-US" dirty="0"/>
              <a:t>UConn Rudd Center for Food Policy and Health</a:t>
            </a:r>
          </a:p>
        </p:txBody>
      </p:sp>
      <p:sp>
        <p:nvSpPr>
          <p:cNvPr id="4" name="Text Placeholder 16">
            <a:extLst>
              <a:ext uri="{FF2B5EF4-FFF2-40B4-BE49-F238E27FC236}">
                <a16:creationId xmlns:a16="http://schemas.microsoft.com/office/drawing/2014/main" id="{82C6E263-B303-C42C-9B94-AE97CF7C8AA7}"/>
              </a:ext>
            </a:extLst>
          </p:cNvPr>
          <p:cNvSpPr>
            <a:spLocks noGrp="1"/>
          </p:cNvSpPr>
          <p:nvPr>
            <p:ph type="body" sz="quarter" idx="15" hasCustomPrompt="1"/>
          </p:nvPr>
        </p:nvSpPr>
        <p:spPr>
          <a:xfrm>
            <a:off x="6937829" y="3633675"/>
            <a:ext cx="4820709" cy="406400"/>
          </a:xfrm>
          <a:prstGeom prst="rect">
            <a:avLst/>
          </a:prstGeom>
        </p:spPr>
        <p:txBody>
          <a:bodyPr/>
          <a:lstStyle>
            <a:lvl1pPr marL="0" indent="0">
              <a:buNone/>
              <a:defRPr sz="2400" b="0" i="0">
                <a:solidFill>
                  <a:srgbClr val="BE2D2D"/>
                </a:solidFill>
                <a:latin typeface="Calibri" panose="020F0502020204030204" pitchFamily="34" charset="0"/>
                <a:cs typeface="Calibri" panose="020F0502020204030204" pitchFamily="34" charset="0"/>
              </a:defRPr>
            </a:lvl1pPr>
          </a:lstStyle>
          <a:p>
            <a:pPr lvl="0"/>
            <a:r>
              <a:rPr lang="en-US" dirty="0"/>
              <a:t>Website</a:t>
            </a:r>
          </a:p>
        </p:txBody>
      </p:sp>
      <p:sp>
        <p:nvSpPr>
          <p:cNvPr id="5" name="Text Placeholder 18">
            <a:extLst>
              <a:ext uri="{FF2B5EF4-FFF2-40B4-BE49-F238E27FC236}">
                <a16:creationId xmlns:a16="http://schemas.microsoft.com/office/drawing/2014/main" id="{C5DE8DE9-DDD9-8EC4-04F8-FA15CD021992}"/>
              </a:ext>
            </a:extLst>
          </p:cNvPr>
          <p:cNvSpPr>
            <a:spLocks noGrp="1"/>
          </p:cNvSpPr>
          <p:nvPr>
            <p:ph type="body" sz="quarter" idx="16" hasCustomPrompt="1"/>
          </p:nvPr>
        </p:nvSpPr>
        <p:spPr>
          <a:xfrm>
            <a:off x="6937829" y="4161223"/>
            <a:ext cx="4820709" cy="406400"/>
          </a:xfrm>
          <a:prstGeom prst="rect">
            <a:avLst/>
          </a:prstGeom>
        </p:spPr>
        <p:txBody>
          <a:bodyPr/>
          <a:lstStyle>
            <a:lvl1pPr marL="0" indent="0">
              <a:buNone/>
              <a:defRPr sz="1867">
                <a:solidFill>
                  <a:srgbClr val="000D2F"/>
                </a:solidFill>
              </a:defRPr>
            </a:lvl1pPr>
          </a:lstStyle>
          <a:p>
            <a:pPr lvl="0"/>
            <a:r>
              <a:rPr lang="en-US" dirty="0" err="1"/>
              <a:t>uconnruddcenter.org</a:t>
            </a:r>
            <a:endParaRPr lang="en-US" dirty="0"/>
          </a:p>
        </p:txBody>
      </p:sp>
      <p:pic>
        <p:nvPicPr>
          <p:cNvPr id="12" name="Picture 11" descr="UConn Rudd Center for Food Policy and Health Logo">
            <a:extLst>
              <a:ext uri="{FF2B5EF4-FFF2-40B4-BE49-F238E27FC236}">
                <a16:creationId xmlns:a16="http://schemas.microsoft.com/office/drawing/2014/main" id="{5E721C7C-AF84-4DDA-A85B-793F4E7B3E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45954" y="4803776"/>
            <a:ext cx="3048000" cy="1377377"/>
          </a:xfrm>
          <a:prstGeom prst="rect">
            <a:avLst/>
          </a:prstGeom>
        </p:spPr>
      </p:pic>
    </p:spTree>
    <p:extLst>
      <p:ext uri="{BB962C8B-B14F-4D97-AF65-F5344CB8AC3E}">
        <p14:creationId xmlns:p14="http://schemas.microsoft.com/office/powerpoint/2010/main" val="21034347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lvl1pPr>
              <a:defRPr b="0" i="0">
                <a:latin typeface="Calibri" panose="020F0502020204030204" pitchFamily="34" charset="0"/>
              </a:defRPr>
            </a:lvl1pPr>
          </a:lstStyle>
          <a:p>
            <a:fld id="{1D8BD707-D9CF-40AE-B4C6-C98DA3205C09}" type="datetimeFigureOut">
              <a:rPr lang="en-US" smtClean="0"/>
              <a:pPr/>
              <a:t>8/7/26</a:t>
            </a:fld>
            <a:endParaRPr lang="en-US" dirty="0"/>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lvl1pPr>
              <a:defRPr b="0" i="0">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lvl1pPr>
              <a:defRPr b="0" i="0">
                <a:latin typeface="Calibri" panose="020F0502020204030204" pitchFamily="34"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82806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42" Type="http://schemas.openxmlformats.org/officeDocument/2006/relationships/slideLayout" Target="../slideLayouts/slideLayout67.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41" Type="http://schemas.openxmlformats.org/officeDocument/2006/relationships/slideLayout" Target="../slideLayouts/slideLayout66.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slideLayout" Target="../slideLayouts/slideLayout65.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4" Type="http://schemas.openxmlformats.org/officeDocument/2006/relationships/image" Target="../media/image3.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43" Type="http://schemas.openxmlformats.org/officeDocument/2006/relationships/theme" Target="../theme/theme3.xml"/><Relationship Id="rId8" Type="http://schemas.openxmlformats.org/officeDocument/2006/relationships/slideLayout" Target="../slideLayouts/slideLayout33.xml"/><Relationship Id="rId3" Type="http://schemas.openxmlformats.org/officeDocument/2006/relationships/slideLayout" Target="../slideLayouts/slideLayout28.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image" Target="../media/image3.png"/><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b="0" i="0">
                <a:solidFill>
                  <a:schemeClr val="tx1">
                    <a:tint val="75000"/>
                  </a:schemeClr>
                </a:solidFill>
                <a:latin typeface="Calibri" panose="020F0502020204030204" pitchFamily="34" charset="0"/>
              </a:defRPr>
            </a:lvl1pPr>
          </a:lstStyle>
          <a:p>
            <a:pPr>
              <a:defRPr/>
            </a:pPr>
            <a:fld id="{286593CF-C787-4B01-B2D9-228F342ED63E}" type="datetime1">
              <a:rPr lang="en-US" smtClean="0"/>
              <a:pPr>
                <a:defRPr/>
              </a:pPr>
              <a:t>8/7/26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b="0" i="0">
                <a:solidFill>
                  <a:schemeClr val="tx1">
                    <a:tint val="75000"/>
                  </a:schemeClr>
                </a:solidFill>
                <a:latin typeface="Calibri" panose="020F0502020204030204" pitchFamily="34" charset="0"/>
              </a:defRPr>
            </a:lvl1pPr>
          </a:lstStyle>
          <a:p>
            <a:pPr>
              <a:defRPr/>
            </a:pP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b="0" i="0">
                <a:solidFill>
                  <a:schemeClr val="tx1">
                    <a:tint val="75000"/>
                  </a:schemeClr>
                </a:solidFill>
                <a:latin typeface="Calibri" panose="020F0502020204030204" pitchFamily="34" charset="0"/>
              </a:defRPr>
            </a:lvl1pPr>
          </a:lstStyle>
          <a:p>
            <a:pPr>
              <a:defRPr/>
            </a:pPr>
            <a:fld id="{D216BDF7-46BB-486D-849F-A9E8A889EE4D}" type="slidenum">
              <a:rPr lang="en-US" altLang="en-US" smtClean="0"/>
              <a:pPr>
                <a:defRPr/>
              </a:pPr>
              <a:t>‹#›</a:t>
            </a:fld>
            <a:endParaRPr lang="en-US" altLang="en-US" dirty="0"/>
          </a:p>
        </p:txBody>
      </p:sp>
    </p:spTree>
    <p:extLst>
      <p:ext uri="{BB962C8B-B14F-4D97-AF65-F5344CB8AC3E}">
        <p14:creationId xmlns:p14="http://schemas.microsoft.com/office/powerpoint/2010/main" val="3035298256"/>
      </p:ext>
    </p:extLst>
  </p:cSld>
  <p:clrMap bg1="lt1" tx1="dk1" bg2="lt2" tx2="dk2" accent1="accent1" accent2="accent2" accent3="accent3" accent4="accent4" accent5="accent5" accent6="accent6" hlink="hlink" folHlink="folHlink"/>
  <p:sldLayoutIdLst>
    <p:sldLayoutId id="2147484785" r:id="rId1"/>
    <p:sldLayoutId id="2147484786" r:id="rId2"/>
    <p:sldLayoutId id="2147484787" r:id="rId3"/>
    <p:sldLayoutId id="2147484788" r:id="rId4"/>
    <p:sldLayoutId id="2147484789" r:id="rId5"/>
    <p:sldLayoutId id="2147484790" r:id="rId6"/>
    <p:sldLayoutId id="2147484791" r:id="rId7"/>
    <p:sldLayoutId id="2147484792" r:id="rId8"/>
    <p:sldLayoutId id="2147484793" r:id="rId9"/>
    <p:sldLayoutId id="2147484794" r:id="rId10"/>
    <p:sldLayoutId id="2147484795" r:id="rId11"/>
    <p:sldLayoutId id="21474848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Calibri" panose="020F0502020204030204" pitchFamily="34" charset="0"/>
              </a:defRPr>
            </a:lvl1pPr>
          </a:lstStyle>
          <a:p>
            <a:pPr>
              <a:defRPr/>
            </a:pPr>
            <a:fld id="{286593CF-C787-4B01-B2D9-228F342ED63E}" type="datetime1">
              <a:rPr lang="en-US" smtClean="0"/>
              <a:pPr>
                <a:defRPr/>
              </a:pPr>
              <a:t>8/7/26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Calibri" panose="020F0502020204030204" pitchFamily="34" charset="0"/>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Calibri" panose="020F0502020204030204" pitchFamily="34" charset="0"/>
              </a:defRPr>
            </a:lvl1pPr>
          </a:lstStyle>
          <a:p>
            <a:pPr>
              <a:defRPr/>
            </a:pPr>
            <a:fld id="{D216BDF7-46BB-486D-849F-A9E8A889EE4D}" type="slidenum">
              <a:rPr lang="en-US" altLang="en-US" smtClean="0"/>
              <a:pPr>
                <a:defRPr/>
              </a:pPr>
              <a:t>‹#›</a:t>
            </a:fld>
            <a:endParaRPr lang="en-US" altLang="en-US" dirty="0"/>
          </a:p>
        </p:txBody>
      </p:sp>
    </p:spTree>
    <p:extLst>
      <p:ext uri="{BB962C8B-B14F-4D97-AF65-F5344CB8AC3E}">
        <p14:creationId xmlns:p14="http://schemas.microsoft.com/office/powerpoint/2010/main" val="2751908934"/>
      </p:ext>
    </p:extLst>
  </p:cSld>
  <p:clrMap bg1="lt1" tx1="dk1" bg2="lt2" tx2="dk2" accent1="accent1" accent2="accent2" accent3="accent3" accent4="accent4" accent5="accent5" accent6="accent6"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 id="2147484805" r:id="rId9"/>
    <p:sldLayoutId id="2147484806" r:id="rId10"/>
    <p:sldLayoutId id="2147484807" r:id="rId11"/>
    <p:sldLayoutId id="2147484822" r:id="rId12"/>
    <p:sldLayoutId id="2147484887" r:id="rId13"/>
  </p:sldLayoutIdLst>
  <p:txStyles>
    <p:titleStyle>
      <a:lvl1pPr algn="l" defTabSz="914400" rtl="0" eaLnBrk="1" latinLnBrk="0" hangingPunct="1">
        <a:lnSpc>
          <a:spcPct val="90000"/>
        </a:lnSpc>
        <a:spcBef>
          <a:spcPct val="0"/>
        </a:spcBef>
        <a:buNone/>
        <a:defRPr sz="4400" b="0" i="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4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0627036"/>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 id="2147484861" r:id="rId12"/>
    <p:sldLayoutId id="2147484862" r:id="rId13"/>
    <p:sldLayoutId id="2147484863" r:id="rId14"/>
    <p:sldLayoutId id="2147484864" r:id="rId15"/>
    <p:sldLayoutId id="2147484865" r:id="rId16"/>
    <p:sldLayoutId id="2147484866" r:id="rId17"/>
    <p:sldLayoutId id="2147484867" r:id="rId18"/>
    <p:sldLayoutId id="2147484868" r:id="rId19"/>
    <p:sldLayoutId id="2147484869" r:id="rId20"/>
    <p:sldLayoutId id="2147484870" r:id="rId21"/>
    <p:sldLayoutId id="2147484889" r:id="rId22"/>
    <p:sldLayoutId id="2147484890" r:id="rId23"/>
    <p:sldLayoutId id="2147484891" r:id="rId24"/>
    <p:sldLayoutId id="2147484892" r:id="rId25"/>
    <p:sldLayoutId id="2147484893" r:id="rId26"/>
    <p:sldLayoutId id="2147484894" r:id="rId27"/>
    <p:sldLayoutId id="2147484895" r:id="rId28"/>
    <p:sldLayoutId id="2147484896" r:id="rId29"/>
    <p:sldLayoutId id="2147484897" r:id="rId30"/>
    <p:sldLayoutId id="2147484898" r:id="rId31"/>
    <p:sldLayoutId id="2147484899" r:id="rId32"/>
    <p:sldLayoutId id="2147484900" r:id="rId33"/>
    <p:sldLayoutId id="2147484901" r:id="rId34"/>
    <p:sldLayoutId id="2147484902" r:id="rId35"/>
    <p:sldLayoutId id="2147484903" r:id="rId36"/>
    <p:sldLayoutId id="2147484904" r:id="rId37"/>
    <p:sldLayoutId id="2147484905" r:id="rId38"/>
    <p:sldLayoutId id="2147484906" r:id="rId39"/>
    <p:sldLayoutId id="2147484907" r:id="rId40"/>
    <p:sldLayoutId id="2147484908" r:id="rId41"/>
    <p:sldLayoutId id="2147484909" r:id="rId4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1910454"/>
      </p:ext>
    </p:extLst>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 id="2147484915" r:id="rId5"/>
    <p:sldLayoutId id="2147484916" r:id="rId6"/>
    <p:sldLayoutId id="2147484917" r:id="rId7"/>
    <p:sldLayoutId id="2147484918" r:id="rId8"/>
    <p:sldLayoutId id="2147484919" r:id="rId9"/>
    <p:sldLayoutId id="2147484920" r:id="rId10"/>
    <p:sldLayoutId id="2147484921" r:id="rId11"/>
    <p:sldLayoutId id="2147484922" r:id="rId12"/>
    <p:sldLayoutId id="2147484923" r:id="rId13"/>
    <p:sldLayoutId id="2147484924" r:id="rId14"/>
    <p:sldLayoutId id="2147484925" r:id="rId15"/>
    <p:sldLayoutId id="2147484926" r:id="rId16"/>
    <p:sldLayoutId id="2147484927" r:id="rId17"/>
    <p:sldLayoutId id="2147484928" r:id="rId18"/>
    <p:sldLayoutId id="2147484929" r:id="rId19"/>
    <p:sldLayoutId id="2147484930" r:id="rId20"/>
    <p:sldLayoutId id="2147484931" r:id="rId2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6.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85.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D99B1A8-59F3-5E07-18DD-622208BB56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A1BC2ECE-2C58-E367-4D20-B837EBEEB79E}"/>
              </a:ext>
            </a:extLst>
          </p:cNvPr>
          <p:cNvSpPr txBox="1">
            <a:spLocks noGrp="1"/>
          </p:cNvSpPr>
          <p:nvPr>
            <p:ph type="title" idx="4294967295"/>
          </p:nvPr>
        </p:nvSpPr>
        <p:spPr>
          <a:xfrm>
            <a:off x="902208" y="1027601"/>
            <a:ext cx="9664192" cy="24622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0"/>
              </a:spcBef>
              <a:defRPr/>
            </a:pPr>
            <a:r>
              <a:rPr lang="en-US" sz="8000" spc="73" dirty="0">
                <a:solidFill>
                  <a:srgbClr val="BE2D2D"/>
                </a:solidFill>
                <a:ea typeface="Verdana"/>
                <a:cs typeface="Calibri" panose="020F0502020204030204" pitchFamily="34" charset="0"/>
              </a:rPr>
              <a:t>Conducting Research:</a:t>
            </a:r>
            <a:br>
              <a:rPr lang="en-US" sz="8000" spc="73" dirty="0">
                <a:solidFill>
                  <a:srgbClr val="BE2D2D"/>
                </a:solidFill>
                <a:ea typeface="Verdana"/>
                <a:cs typeface="Calibri" panose="020F0502020204030204" pitchFamily="34" charset="0"/>
              </a:rPr>
            </a:br>
            <a:r>
              <a:rPr lang="en-US" sz="8000" spc="73" dirty="0">
                <a:solidFill>
                  <a:srgbClr val="BE2D2D"/>
                </a:solidFill>
                <a:ea typeface="Verdana"/>
                <a:cs typeface="Calibri" panose="020F0502020204030204" pitchFamily="34" charset="0"/>
              </a:rPr>
              <a:t>Session 2</a:t>
            </a:r>
            <a:endParaRPr lang="en-US" sz="8000" spc="73" dirty="0">
              <a:solidFill>
                <a:srgbClr val="BE2D2D"/>
              </a:solidFill>
              <a:ea typeface="Verdana" panose="020B060403050404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AD2D0A7-69D9-E1ED-3AD1-090B8A8B7E38}"/>
              </a:ext>
            </a:extLst>
          </p:cNvPr>
          <p:cNvSpPr txBox="1"/>
          <p:nvPr/>
        </p:nvSpPr>
        <p:spPr>
          <a:xfrm>
            <a:off x="902208" y="3904894"/>
            <a:ext cx="8432800" cy="350930"/>
          </a:xfrm>
          <a:prstGeom prst="rect">
            <a:avLst/>
          </a:prstGeom>
        </p:spPr>
        <p:txBody>
          <a:bodyPr wrap="square" lIns="0" tIns="0" rIns="0" bIns="0" rtlCol="0" anchor="t">
            <a:spAutoFit/>
          </a:bodyPr>
          <a:lstStyle/>
          <a:p>
            <a:pPr defTabSz="609630" fontAlgn="auto">
              <a:lnSpc>
                <a:spcPts val="2100"/>
              </a:lnSpc>
              <a:spcBef>
                <a:spcPts val="0"/>
              </a:spcBef>
              <a:spcAft>
                <a:spcPts val="0"/>
              </a:spcAft>
            </a:pPr>
            <a:r>
              <a:rPr lang="en-US" sz="4400" spc="42" dirty="0">
                <a:solidFill>
                  <a:srgbClr val="001640"/>
                </a:solidFill>
                <a:latin typeface="Calibri" panose="020F0502020204030204" pitchFamily="34" charset="0"/>
                <a:ea typeface="Geneva" panose="020B0503030404040204" pitchFamily="34" charset="0"/>
                <a:cs typeface="Calibri" panose="020F0502020204030204" pitchFamily="34" charset="0"/>
              </a:rPr>
              <a:t>Adolescent Citizen Scientist Training</a:t>
            </a:r>
            <a:endParaRPr lang="en-US" sz="2933" spc="42" dirty="0">
              <a:solidFill>
                <a:srgbClr val="001640"/>
              </a:solidFill>
              <a:latin typeface="Calibri" panose="020F0502020204030204" pitchFamily="34" charset="0"/>
              <a:ea typeface="Geneva" panose="020B0503030404040204" pitchFamily="34" charset="0"/>
              <a:cs typeface="Calibri" panose="020F0502020204030204" pitchFamily="34" charset="0"/>
            </a:endParaRPr>
          </a:p>
        </p:txBody>
      </p:sp>
      <p:pic>
        <p:nvPicPr>
          <p:cNvPr id="3" name="Picture 2" descr="Adolescent Citizen Scientist Program logo featuring a variety of hands and the words “Teens Improving the Food Environment”">
            <a:extLst>
              <a:ext uri="{FF2B5EF4-FFF2-40B4-BE49-F238E27FC236}">
                <a16:creationId xmlns:a16="http://schemas.microsoft.com/office/drawing/2014/main" id="{3C3A5BC3-4BD1-8D74-5DDF-B0CEC52097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000" y="4670905"/>
            <a:ext cx="1854200" cy="1854200"/>
          </a:xfrm>
          <a:prstGeom prst="rect">
            <a:avLst/>
          </a:prstGeom>
        </p:spPr>
      </p:pic>
      <p:pic>
        <p:nvPicPr>
          <p:cNvPr id="6" name="Picture 5" descr="UConn Rudd Center for Food Policy and Health logo">
            <a:extLst>
              <a:ext uri="{FF2B5EF4-FFF2-40B4-BE49-F238E27FC236}">
                <a16:creationId xmlns:a16="http://schemas.microsoft.com/office/drawing/2014/main" id="{342A1F5C-FAD0-EE55-BFDE-181A69DA76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6000" y="4886360"/>
            <a:ext cx="3302000" cy="1492158"/>
          </a:xfrm>
          <a:prstGeom prst="rect">
            <a:avLst/>
          </a:prstGeom>
        </p:spPr>
      </p:pic>
      <p:pic>
        <p:nvPicPr>
          <p:cNvPr id="2" name="Picture 1" descr="Hispanic Health Council logo">
            <a:extLst>
              <a:ext uri="{FF2B5EF4-FFF2-40B4-BE49-F238E27FC236}">
                <a16:creationId xmlns:a16="http://schemas.microsoft.com/office/drawing/2014/main" id="{A8ABAD21-7410-3255-B822-F37612283106}"/>
              </a:ext>
            </a:extLst>
          </p:cNvPr>
          <p:cNvPicPr>
            <a:picLocks noChangeAspect="1"/>
          </p:cNvPicPr>
          <p:nvPr/>
        </p:nvPicPr>
        <p:blipFill>
          <a:blip r:embed="rId6">
            <a:extLst>
              <a:ext uri="{28A0092B-C50C-407E-A947-70E740481C1C}">
                <a14:useLocalDpi xmlns:a14="http://schemas.microsoft.com/office/drawing/2010/main" val="0"/>
              </a:ext>
            </a:extLst>
          </a:blip>
          <a:srcRect l="8001" r="8674" b="15172"/>
          <a:stretch>
            <a:fillRect/>
          </a:stretch>
        </p:blipFill>
        <p:spPr>
          <a:xfrm>
            <a:off x="7264400" y="5413643"/>
            <a:ext cx="3302000" cy="862790"/>
          </a:xfrm>
          <a:prstGeom prst="rect">
            <a:avLst/>
          </a:prstGeom>
        </p:spPr>
      </p:pic>
    </p:spTree>
    <p:extLst>
      <p:ext uri="{BB962C8B-B14F-4D97-AF65-F5344CB8AC3E}">
        <p14:creationId xmlns:p14="http://schemas.microsoft.com/office/powerpoint/2010/main" val="2702070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4DDD0-F685-E4CD-67D6-107139E00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2C0EB-6EBA-056E-346B-0A2FE0EBAE48}"/>
              </a:ext>
            </a:extLst>
          </p:cNvPr>
          <p:cNvSpPr>
            <a:spLocks noGrp="1"/>
          </p:cNvSpPr>
          <p:nvPr>
            <p:ph type="title"/>
          </p:nvPr>
        </p:nvSpPr>
        <p:spPr>
          <a:xfrm>
            <a:off x="355600" y="664029"/>
            <a:ext cx="2641600" cy="1935691"/>
          </a:xfrm>
        </p:spPr>
        <p:txBody>
          <a:bodyPr/>
          <a:lstStyle/>
          <a:p>
            <a:r>
              <a:rPr lang="en-US" dirty="0"/>
              <a:t>Today’s Agenda</a:t>
            </a:r>
          </a:p>
        </p:txBody>
      </p:sp>
      <p:sp>
        <p:nvSpPr>
          <p:cNvPr id="3" name="Text Placeholder 2">
            <a:extLst>
              <a:ext uri="{FF2B5EF4-FFF2-40B4-BE49-F238E27FC236}">
                <a16:creationId xmlns:a16="http://schemas.microsoft.com/office/drawing/2014/main" id="{1C66F3CE-8756-237A-D513-A438E7417EA7}"/>
              </a:ext>
            </a:extLst>
          </p:cNvPr>
          <p:cNvSpPr>
            <a:spLocks noGrp="1"/>
          </p:cNvSpPr>
          <p:nvPr>
            <p:ph type="body" sz="quarter" idx="11"/>
          </p:nvPr>
        </p:nvSpPr>
        <p:spPr>
          <a:xfrm>
            <a:off x="3606800" y="685800"/>
            <a:ext cx="8229600" cy="5265533"/>
          </a:xfrm>
        </p:spPr>
        <p:txBody>
          <a:bodyPr lIns="91440" tIns="45720" rIns="91440" bIns="45720" anchor="t"/>
          <a:lstStyle/>
          <a:p>
            <a:pPr>
              <a:spcAft>
                <a:spcPts val="2000"/>
              </a:spcAft>
              <a:buFont typeface="Arial" panose="020B0604020202020204" pitchFamily="34" charset="0"/>
              <a:buChar char="•"/>
            </a:pPr>
            <a:r>
              <a:rPr lang="en-US" sz="3200" dirty="0">
                <a:solidFill>
                  <a:srgbClr val="000D2F"/>
                </a:solidFill>
              </a:rPr>
              <a:t>Ethical considerations when conducting research</a:t>
            </a:r>
            <a:endParaRPr lang="en-US" sz="3200" b="0" dirty="0">
              <a:solidFill>
                <a:srgbClr val="000D2F"/>
              </a:solidFill>
            </a:endParaRPr>
          </a:p>
          <a:p>
            <a:pPr>
              <a:spcAft>
                <a:spcPts val="2000"/>
              </a:spcAft>
              <a:buFont typeface="Arial" panose="020B0604020202020204" pitchFamily="34" charset="0"/>
              <a:buChar char="•"/>
            </a:pPr>
            <a:r>
              <a:rPr lang="en-US" sz="3200" dirty="0">
                <a:solidFill>
                  <a:srgbClr val="000D2F"/>
                </a:solidFill>
              </a:rPr>
              <a:t>Community based participatory research (CBPR)</a:t>
            </a:r>
          </a:p>
          <a:p>
            <a:pPr>
              <a:spcAft>
                <a:spcPts val="2000"/>
              </a:spcAft>
              <a:buFont typeface="Arial" panose="020B0604020202020204" pitchFamily="34" charset="0"/>
              <a:buChar char="•"/>
            </a:pPr>
            <a:r>
              <a:rPr lang="en-US" sz="3200" dirty="0">
                <a:solidFill>
                  <a:srgbClr val="000D2F"/>
                </a:solidFill>
              </a:rPr>
              <a:t>What it means to be an adolescent citizen scientist (ACS)</a:t>
            </a:r>
            <a:endParaRPr lang="en-US" sz="3200" b="0" dirty="0">
              <a:solidFill>
                <a:srgbClr val="000D2F"/>
              </a:solidFill>
            </a:endParaRPr>
          </a:p>
        </p:txBody>
      </p:sp>
    </p:spTree>
    <p:extLst>
      <p:ext uri="{BB962C8B-B14F-4D97-AF65-F5344CB8AC3E}">
        <p14:creationId xmlns:p14="http://schemas.microsoft.com/office/powerpoint/2010/main" val="3347366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08C81-2840-10CC-45C6-4E57047CD9AA}"/>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D385C3A9-7F1D-FE4E-CC8B-65697CAA5098}"/>
              </a:ext>
            </a:extLst>
          </p:cNvPr>
          <p:cNvSpPr txBox="1">
            <a:spLocks noGrp="1"/>
          </p:cNvSpPr>
          <p:nvPr>
            <p:ph type="title" idx="4294967295"/>
          </p:nvPr>
        </p:nvSpPr>
        <p:spPr>
          <a:xfrm>
            <a:off x="320041" y="117991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What steps do you need to take to conduct research?</a:t>
            </a:r>
          </a:p>
        </p:txBody>
      </p:sp>
      <p:sp>
        <p:nvSpPr>
          <p:cNvPr id="7" name="TextBox 6">
            <a:extLst>
              <a:ext uri="{FF2B5EF4-FFF2-40B4-BE49-F238E27FC236}">
                <a16:creationId xmlns:a16="http://schemas.microsoft.com/office/drawing/2014/main" id="{BF8F7C06-582E-89A4-940C-FCCF47F5D725}"/>
              </a:ext>
            </a:extLst>
          </p:cNvPr>
          <p:cNvSpPr txBox="1"/>
          <p:nvPr/>
        </p:nvSpPr>
        <p:spPr>
          <a:xfrm>
            <a:off x="320041" y="2420828"/>
            <a:ext cx="11049000" cy="3108543"/>
          </a:xfrm>
          <a:prstGeom prst="rect">
            <a:avLst/>
          </a:prstGeom>
          <a:noFill/>
        </p:spPr>
        <p:txBody>
          <a:bodyPr wrap="square" rtlCol="0">
            <a:spAutoFit/>
          </a:bodyPr>
          <a:lstStyle/>
          <a:p>
            <a:pPr marL="971550" lvl="1" indent="-514350">
              <a:buFont typeface="+mj-lt"/>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Identify a research question</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Review existing information</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Design a study</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Collect data</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Analyze data</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Make conclusions</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Consider implications</a:t>
            </a:r>
          </a:p>
        </p:txBody>
      </p:sp>
      <p:pic>
        <p:nvPicPr>
          <p:cNvPr id="6" name="Picture 5" descr="Close-up of person writing in notebook while typing on a laptop">
            <a:extLst>
              <a:ext uri="{FF2B5EF4-FFF2-40B4-BE49-F238E27FC236}">
                <a16:creationId xmlns:a16="http://schemas.microsoft.com/office/drawing/2014/main" id="{3AD6B83E-3AE4-327E-9676-E43C7B6362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7459" y="2286000"/>
            <a:ext cx="5524500" cy="3683000"/>
          </a:xfrm>
          <a:prstGeom prst="rect">
            <a:avLst/>
          </a:prstGeom>
        </p:spPr>
      </p:pic>
    </p:spTree>
    <p:extLst>
      <p:ext uri="{BB962C8B-B14F-4D97-AF65-F5344CB8AC3E}">
        <p14:creationId xmlns:p14="http://schemas.microsoft.com/office/powerpoint/2010/main" val="1148098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E25A4-60E3-3670-DE3B-F8B45A5F07BF}"/>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4C88BD5A-A75F-0948-B03E-C341D39F918F}"/>
              </a:ext>
            </a:extLst>
          </p:cNvPr>
          <p:cNvSpPr txBox="1">
            <a:spLocks noGrp="1"/>
          </p:cNvSpPr>
          <p:nvPr>
            <p:ph type="title" idx="4294967295"/>
          </p:nvPr>
        </p:nvSpPr>
        <p:spPr>
          <a:xfrm>
            <a:off x="320041" y="1243870"/>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Does a researcher need approval?</a:t>
            </a:r>
          </a:p>
        </p:txBody>
      </p:sp>
      <p:sp>
        <p:nvSpPr>
          <p:cNvPr id="5" name="TextBox 4">
            <a:extLst>
              <a:ext uri="{FF2B5EF4-FFF2-40B4-BE49-F238E27FC236}">
                <a16:creationId xmlns:a16="http://schemas.microsoft.com/office/drawing/2014/main" id="{6B85A389-C61C-C5E4-27A8-1366C4D0B3D8}"/>
              </a:ext>
            </a:extLst>
          </p:cNvPr>
          <p:cNvSpPr txBox="1"/>
          <p:nvPr/>
        </p:nvSpPr>
        <p:spPr>
          <a:xfrm>
            <a:off x="320041" y="2420828"/>
            <a:ext cx="5471159" cy="3108543"/>
          </a:xfrm>
          <a:prstGeom prst="rect">
            <a:avLst/>
          </a:prstGeom>
          <a:noFill/>
        </p:spPr>
        <p:txBody>
          <a:bodyPr wrap="square" rtlCol="0">
            <a:spAutoFit/>
          </a:bodyPr>
          <a:lstStyle/>
          <a:p>
            <a:pPr marL="971550" lvl="1" indent="-514350">
              <a:buFont typeface="+mj-lt"/>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Identify a research question</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Review existing information</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Design a study</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Collect data</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Analyze data</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Make conclusions</a:t>
            </a:r>
          </a:p>
          <a:p>
            <a:pPr marL="971550" lvl="1" indent="-514350">
              <a:buAutoNum type="arabicPeriod"/>
              <a:defRPr/>
            </a:pPr>
            <a:r>
              <a:rPr kumimoji="0" lang="en-US" sz="28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Consider implications</a:t>
            </a:r>
          </a:p>
        </p:txBody>
      </p:sp>
      <p:sp>
        <p:nvSpPr>
          <p:cNvPr id="2" name="Right Brace 1">
            <a:extLst>
              <a:ext uri="{FF2B5EF4-FFF2-40B4-BE49-F238E27FC236}">
                <a16:creationId xmlns:a16="http://schemas.microsoft.com/office/drawing/2014/main" id="{76D9795E-5147-42F3-FCF4-44CF925CBF2A}"/>
              </a:ext>
              <a:ext uri="{C183D7F6-B498-43B3-948B-1728B52AA6E4}">
                <adec:decorative xmlns:adec="http://schemas.microsoft.com/office/drawing/2017/decorative" val="1"/>
              </a:ext>
            </a:extLst>
          </p:cNvPr>
          <p:cNvSpPr/>
          <p:nvPr/>
        </p:nvSpPr>
        <p:spPr>
          <a:xfrm>
            <a:off x="5638800" y="2382728"/>
            <a:ext cx="609600" cy="3341310"/>
          </a:xfrm>
          <a:prstGeom prst="rightBrace">
            <a:avLst/>
          </a:prstGeom>
          <a:ln>
            <a:solidFill>
              <a:srgbClr val="C00000"/>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US" dirty="0">
              <a:latin typeface="Calibri" panose="020F0502020204030204" pitchFamily="34" charset="0"/>
            </a:endParaRPr>
          </a:p>
        </p:txBody>
      </p:sp>
      <p:sp>
        <p:nvSpPr>
          <p:cNvPr id="4" name="TextBox 3">
            <a:extLst>
              <a:ext uri="{FF2B5EF4-FFF2-40B4-BE49-F238E27FC236}">
                <a16:creationId xmlns:a16="http://schemas.microsoft.com/office/drawing/2014/main" id="{C6F05780-20A3-FC73-6007-2439F4B5167C}"/>
              </a:ext>
            </a:extLst>
          </p:cNvPr>
          <p:cNvSpPr txBox="1"/>
          <p:nvPr/>
        </p:nvSpPr>
        <p:spPr>
          <a:xfrm>
            <a:off x="6774179" y="2698391"/>
            <a:ext cx="4792980" cy="2185214"/>
          </a:xfrm>
          <a:prstGeom prst="rect">
            <a:avLst/>
          </a:prstGeom>
          <a:noFill/>
        </p:spPr>
        <p:txBody>
          <a:bodyPr wrap="square" rtlCol="0">
            <a:spAutoFit/>
          </a:bodyPr>
          <a:lstStyle/>
          <a:p>
            <a:pPr algn="ctr"/>
            <a:r>
              <a:rPr lang="en-US" sz="3200" b="1" dirty="0">
                <a:solidFill>
                  <a:srgbClr val="C00000"/>
                </a:solidFill>
                <a:latin typeface="Calibri" panose="020F0502020204030204" pitchFamily="34" charset="0"/>
                <a:ea typeface="Calibri" panose="020F0502020204030204" pitchFamily="34" charset="0"/>
                <a:cs typeface="Calibri" panose="020F0502020204030204" pitchFamily="34" charset="0"/>
              </a:rPr>
              <a:t>YES!</a:t>
            </a:r>
          </a:p>
          <a:p>
            <a:pPr algn="ctr"/>
            <a:endParaRPr lang="en-US" sz="32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algn="ctr"/>
            <a:r>
              <a:rPr lang="en-US" b="1" i="1" dirty="0">
                <a:latin typeface="Calibri" panose="020F0502020204030204" pitchFamily="34" charset="0"/>
                <a:ea typeface="Calibri" panose="020F0502020204030204" pitchFamily="34" charset="0"/>
                <a:cs typeface="Calibri" panose="020F0502020204030204" pitchFamily="34" charset="0"/>
              </a:rPr>
              <a:t>Researchers need to get proper approval at multiple stages in the research process.</a:t>
            </a:r>
          </a:p>
        </p:txBody>
      </p:sp>
    </p:spTree>
    <p:extLst>
      <p:ext uri="{BB962C8B-B14F-4D97-AF65-F5344CB8AC3E}">
        <p14:creationId xmlns:p14="http://schemas.microsoft.com/office/powerpoint/2010/main" val="1033001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5A352-8E93-2D3D-E2B5-66656DDB997E}"/>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09B43FBB-C340-8E3A-1E87-5925A70897F5}"/>
              </a:ext>
            </a:extLst>
          </p:cNvPr>
          <p:cNvSpPr txBox="1">
            <a:spLocks noGrp="1"/>
          </p:cNvSpPr>
          <p:nvPr>
            <p:ph type="title" idx="4294967295"/>
          </p:nvPr>
        </p:nvSpPr>
        <p:spPr>
          <a:xfrm>
            <a:off x="320040" y="1295400"/>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Institutional Review Board (IRB) Approval is Needed</a:t>
            </a:r>
          </a:p>
        </p:txBody>
      </p:sp>
      <p:sp>
        <p:nvSpPr>
          <p:cNvPr id="7" name="TextBox 6">
            <a:extLst>
              <a:ext uri="{FF2B5EF4-FFF2-40B4-BE49-F238E27FC236}">
                <a16:creationId xmlns:a16="http://schemas.microsoft.com/office/drawing/2014/main" id="{F4674DAB-1EEF-CCCA-C72C-3B513FD869F1}"/>
              </a:ext>
            </a:extLst>
          </p:cNvPr>
          <p:cNvSpPr txBox="1"/>
          <p:nvPr/>
        </p:nvSpPr>
        <p:spPr>
          <a:xfrm>
            <a:off x="320040" y="2198524"/>
            <a:ext cx="11262359" cy="3539430"/>
          </a:xfrm>
          <a:prstGeom prst="rect">
            <a:avLst/>
          </a:prstGeom>
          <a:noFill/>
        </p:spPr>
        <p:txBody>
          <a:bodyPr wrap="square" rtlCol="0">
            <a:spAutoFit/>
          </a:bodyPr>
          <a:lstStyle/>
          <a:p>
            <a:pPr lvl="1">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What is an IRB? A safety committee that ensures your project won't harm the people you are studying or break any privacy rules</a:t>
            </a:r>
          </a:p>
          <a:p>
            <a:pPr marL="800100" lvl="1" indent="-342900">
              <a:buFont typeface="Arial" panose="020B0604020202020204" pitchFamily="34" charset="0"/>
              <a:buChar char="•"/>
              <a:defRPr/>
            </a:pPr>
            <a:endPar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Arial" panose="020B0604020202020204" pitchFamily="34" charset="0"/>
              <a:buChar char="•"/>
              <a:defRPr/>
            </a:pP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Research working with people requires a high level of responsibility to participants.</a:t>
            </a:r>
          </a:p>
          <a:p>
            <a:pPr marL="800100" lvl="1" indent="-342900">
              <a:buFont typeface="Arial" panose="020B0604020202020204" pitchFamily="34" charset="0"/>
              <a:buChar char="•"/>
              <a:defRPr/>
            </a:pPr>
            <a:r>
              <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Institutions that have researchers as employees (e.g., universities) have an IRB and researchers must apply for approval.</a:t>
            </a:r>
          </a:p>
          <a:p>
            <a:pPr marL="800100" lvl="1" indent="-342900">
              <a:buFont typeface="Arial" panose="020B0604020202020204" pitchFamily="34" charset="0"/>
              <a:buChar char="•"/>
              <a:defRPr/>
            </a:pPr>
            <a:r>
              <a:rPr lang="en-US" sz="2800" dirty="0">
                <a:solidFill>
                  <a:prstClr val="black"/>
                </a:solidFill>
                <a:latin typeface="Calibri" panose="020F0502020204030204" pitchFamily="34" charset="0"/>
                <a:ea typeface="Calibri" panose="020F0502020204030204" pitchFamily="34" charset="0"/>
                <a:cs typeface="Calibri" panose="020F0502020204030204" pitchFamily="34" charset="0"/>
              </a:rPr>
              <a:t>Ensures research is ethical.</a:t>
            </a:r>
            <a:endParaRPr kumimoji="0" lang="en-US" sz="280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6401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1D74A-5CBC-5314-9FAC-BFCFE73E9B91}"/>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D55BF076-0D61-9BF7-7B36-F74FC0108486}"/>
              </a:ext>
            </a:extLst>
          </p:cNvPr>
          <p:cNvSpPr txBox="1">
            <a:spLocks noGrp="1"/>
          </p:cNvSpPr>
          <p:nvPr>
            <p:ph type="title" idx="4294967295"/>
          </p:nvPr>
        </p:nvSpPr>
        <p:spPr>
          <a:xfrm>
            <a:off x="320041" y="1296412"/>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IRB Ensures Core Principles of Ethical Research</a:t>
            </a:r>
          </a:p>
        </p:txBody>
      </p:sp>
      <p:sp>
        <p:nvSpPr>
          <p:cNvPr id="2" name="TextBox 1">
            <a:extLst>
              <a:ext uri="{FF2B5EF4-FFF2-40B4-BE49-F238E27FC236}">
                <a16:creationId xmlns:a16="http://schemas.microsoft.com/office/drawing/2014/main" id="{5F95F97F-3B7C-F431-56B3-DE541FDA5156}"/>
              </a:ext>
            </a:extLst>
          </p:cNvPr>
          <p:cNvSpPr txBox="1"/>
          <p:nvPr/>
        </p:nvSpPr>
        <p:spPr>
          <a:xfrm>
            <a:off x="1569720" y="2249486"/>
            <a:ext cx="9052559" cy="461665"/>
          </a:xfrm>
          <a:prstGeom prst="rect">
            <a:avLst/>
          </a:prstGeom>
          <a:noFill/>
        </p:spPr>
        <p:txBody>
          <a:bodyPr wrap="square" rtlCol="0">
            <a:spAutoFit/>
          </a:bodyPr>
          <a:lstStyle/>
          <a:p>
            <a:pPr algn="ctr"/>
            <a:r>
              <a:rPr lang="en-US" b="1" i="1" dirty="0">
                <a:solidFill>
                  <a:srgbClr val="C00000"/>
                </a:solidFill>
                <a:latin typeface="Calibri" panose="020F0502020204030204" pitchFamily="34" charset="0"/>
                <a:ea typeface="Calibri" panose="020F0502020204030204" pitchFamily="34" charset="0"/>
                <a:cs typeface="Calibri" panose="020F0502020204030204" pitchFamily="34" charset="0"/>
              </a:rPr>
              <a:t>Respect for persons, beneficence and justice. What does this mean?</a:t>
            </a:r>
          </a:p>
        </p:txBody>
      </p:sp>
      <p:sp>
        <p:nvSpPr>
          <p:cNvPr id="7" name="TextBox 6">
            <a:extLst>
              <a:ext uri="{FF2B5EF4-FFF2-40B4-BE49-F238E27FC236}">
                <a16:creationId xmlns:a16="http://schemas.microsoft.com/office/drawing/2014/main" id="{5686611E-AC2C-942B-C037-B2ECA43CFCE2}"/>
              </a:ext>
            </a:extLst>
          </p:cNvPr>
          <p:cNvSpPr txBox="1"/>
          <p:nvPr/>
        </p:nvSpPr>
        <p:spPr>
          <a:xfrm>
            <a:off x="320041" y="2939142"/>
            <a:ext cx="7528559" cy="3508653"/>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No Harm: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Make sure nobody gets hurt physically, gets stressed out, or feels unsafe.</a:t>
            </a:r>
          </a:p>
          <a:p>
            <a:pPr marL="342900" marR="0" lvl="0" indent="-342900" algn="l" defTabSz="914400"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Privacy: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Ensure participants' private data and secrets stay locked and only researchers can access them.</a:t>
            </a:r>
          </a:p>
          <a:p>
            <a:pPr marL="342900" marR="0" lvl="0" indent="-342900" algn="l" defTabSz="914400"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No Tricking People: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Check that participants know exactly what they are signing up for.</a:t>
            </a:r>
          </a:p>
          <a:p>
            <a:pPr marL="342900" marR="0" lvl="0" indent="-342900" algn="l" defTabSz="914400" rtl="0" eaLnBrk="1" fontAlgn="base" latinLnBrk="0" hangingPunct="1">
              <a:lnSpc>
                <a:spcPct val="100000"/>
              </a:lnSpc>
              <a:spcBef>
                <a:spcPct val="0"/>
              </a:spcBef>
              <a:spcAft>
                <a:spcPts val="120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Fairness: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Prevent researchers from taking advantage of people or treating them unfairly.</a:t>
            </a:r>
          </a:p>
        </p:txBody>
      </p:sp>
      <p:pic>
        <p:nvPicPr>
          <p:cNvPr id="8" name="Graphic 7" descr="Shield Tick with solid fill">
            <a:extLst>
              <a:ext uri="{FF2B5EF4-FFF2-40B4-BE49-F238E27FC236}">
                <a16:creationId xmlns:a16="http://schemas.microsoft.com/office/drawing/2014/main" id="{9F7E8C0B-7D6F-B96E-C599-BE4B15AD80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58200" y="2700265"/>
            <a:ext cx="2743200" cy="2743200"/>
          </a:xfrm>
          <a:prstGeom prst="rect">
            <a:avLst/>
          </a:prstGeom>
        </p:spPr>
      </p:pic>
    </p:spTree>
    <p:extLst>
      <p:ext uri="{BB962C8B-B14F-4D97-AF65-F5344CB8AC3E}">
        <p14:creationId xmlns:p14="http://schemas.microsoft.com/office/powerpoint/2010/main" val="1244010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AF657-F38E-71F4-9866-22AB03A32E6A}"/>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DF5D1F9C-2BE2-3BBF-CB2A-D1A5042B436C}"/>
              </a:ext>
            </a:extLst>
          </p:cNvPr>
          <p:cNvSpPr txBox="1">
            <a:spLocks noGrp="1"/>
          </p:cNvSpPr>
          <p:nvPr>
            <p:ph type="title" idx="4294967295"/>
          </p:nvPr>
        </p:nvSpPr>
        <p:spPr>
          <a:xfrm>
            <a:off x="320041" y="1332317"/>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CITI (Collaborative Institutional Training Initiative) </a:t>
            </a:r>
          </a:p>
        </p:txBody>
      </p:sp>
      <p:sp>
        <p:nvSpPr>
          <p:cNvPr id="7" name="TextBox 6">
            <a:extLst>
              <a:ext uri="{FF2B5EF4-FFF2-40B4-BE49-F238E27FC236}">
                <a16:creationId xmlns:a16="http://schemas.microsoft.com/office/drawing/2014/main" id="{CB2D8690-D4FB-DFC2-7C81-303E0FFD60BC}"/>
              </a:ext>
            </a:extLst>
          </p:cNvPr>
          <p:cNvSpPr txBox="1"/>
          <p:nvPr/>
        </p:nvSpPr>
        <p:spPr>
          <a:xfrm>
            <a:off x="320041" y="2246056"/>
            <a:ext cx="11049000" cy="4201150"/>
          </a:xfrm>
          <a:prstGeom prst="rect">
            <a:avLst/>
          </a:prstGeom>
          <a:noFill/>
        </p:spPr>
        <p:txBody>
          <a:bodyPr wrap="square" lIns="91440" tIns="45720" rIns="91440" bIns="45720" rtlCol="0" anchor="t">
            <a:spAutoFit/>
          </a:bodyPr>
          <a:lstStyle/>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Online educational platform that teaches people who will be involved in conducting research the ethical guidelines and legal regulations required to conduct research</a:t>
            </a:r>
          </a:p>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Format: A series of web-based reading modules with short, multiple-choice quizzes to ensure the user’s understanding of the material</a:t>
            </a:r>
          </a:p>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Required by University Institutional Review Boards (IRB)</a:t>
            </a:r>
          </a:p>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Time commitment: Depends on modules that need to be completed</a:t>
            </a:r>
          </a:p>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Certificate: Provided upon completion</a:t>
            </a:r>
          </a:p>
          <a:p>
            <a:pPr marL="342900" indent="-342900">
              <a:spcAft>
                <a:spcPts val="1800"/>
              </a:spcAft>
              <a:buFont typeface="Arial" panose="020B0604020202020204" pitchFamily="34" charset="0"/>
              <a:buChar char="•"/>
              <a:defRPr/>
            </a:pPr>
            <a:r>
              <a:rPr lang="en-US" dirty="0">
                <a:latin typeface="Calibri" panose="020F0502020204030204" pitchFamily="34" charset="0"/>
                <a:ea typeface="Calibri" panose="020F0502020204030204" pitchFamily="34" charset="0"/>
                <a:cs typeface="Calibri" panose="020F0502020204030204" pitchFamily="34" charset="0"/>
              </a:rPr>
              <a:t>A “research driver’s license”</a:t>
            </a:r>
          </a:p>
        </p:txBody>
      </p:sp>
    </p:spTree>
    <p:extLst>
      <p:ext uri="{BB962C8B-B14F-4D97-AF65-F5344CB8AC3E}">
        <p14:creationId xmlns:p14="http://schemas.microsoft.com/office/powerpoint/2010/main" val="42026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A7F51-A827-76FE-A1B0-520F287549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3A1A8D-0301-9BD2-FB28-EC696283AAFA}"/>
              </a:ext>
            </a:extLst>
          </p:cNvPr>
          <p:cNvSpPr>
            <a:spLocks noGrp="1"/>
          </p:cNvSpPr>
          <p:nvPr>
            <p:ph type="title"/>
          </p:nvPr>
        </p:nvSpPr>
        <p:spPr>
          <a:xfrm>
            <a:off x="1219200" y="4356954"/>
            <a:ext cx="3810000" cy="1513825"/>
          </a:xfrm>
        </p:spPr>
        <p:txBody>
          <a:bodyPr>
            <a:normAutofit fontScale="90000"/>
          </a:bodyPr>
          <a:lstStyle/>
          <a:p>
            <a:r>
              <a:rPr lang="en-US" sz="5334" b="1" dirty="0"/>
              <a:t>Small Group Activity</a:t>
            </a:r>
          </a:p>
        </p:txBody>
      </p:sp>
      <p:sp>
        <p:nvSpPr>
          <p:cNvPr id="3" name="Text Placeholder 2">
            <a:extLst>
              <a:ext uri="{FF2B5EF4-FFF2-40B4-BE49-F238E27FC236}">
                <a16:creationId xmlns:a16="http://schemas.microsoft.com/office/drawing/2014/main" id="{A558272B-4AEF-AD4D-3668-7A529EF87B70}"/>
              </a:ext>
            </a:extLst>
          </p:cNvPr>
          <p:cNvSpPr>
            <a:spLocks noGrp="1"/>
          </p:cNvSpPr>
          <p:nvPr>
            <p:ph type="body" sz="quarter" idx="11"/>
          </p:nvPr>
        </p:nvSpPr>
        <p:spPr>
          <a:xfrm>
            <a:off x="5283200" y="995688"/>
            <a:ext cx="6400800" cy="4866624"/>
          </a:xfrm>
        </p:spPr>
        <p:txBody>
          <a:bodyPr/>
          <a:lstStyle/>
          <a:p>
            <a:pPr>
              <a:spcAft>
                <a:spcPts val="1200"/>
              </a:spcAft>
              <a:buFont typeface="Arial" panose="020B0604020202020204" pitchFamily="34" charset="0"/>
              <a:buChar char="•"/>
            </a:pPr>
            <a:r>
              <a:rPr lang="en-US" sz="3600" dirty="0"/>
              <a:t>Review published focus group paper</a:t>
            </a:r>
          </a:p>
          <a:p>
            <a:pPr>
              <a:spcAft>
                <a:spcPts val="1200"/>
              </a:spcAft>
              <a:buFont typeface="Arial" panose="020B0604020202020204" pitchFamily="34" charset="0"/>
              <a:buChar char="•"/>
            </a:pPr>
            <a:r>
              <a:rPr lang="en-US" sz="3600" dirty="0"/>
              <a:t>Look for ethical protections</a:t>
            </a:r>
          </a:p>
          <a:p>
            <a:pPr marL="0" indent="0">
              <a:buNone/>
            </a:pPr>
            <a:r>
              <a:rPr lang="en-US" dirty="0"/>
              <a:t> </a:t>
            </a:r>
          </a:p>
          <a:p>
            <a:endParaRPr lang="en-US" sz="1867" dirty="0">
              <a:solidFill>
                <a:srgbClr val="000D2F"/>
              </a:solidFill>
            </a:endParaRPr>
          </a:p>
        </p:txBody>
      </p:sp>
      <p:pic>
        <p:nvPicPr>
          <p:cNvPr id="5" name="Graphic 4" descr="Document with solid fill">
            <a:extLst>
              <a:ext uri="{FF2B5EF4-FFF2-40B4-BE49-F238E27FC236}">
                <a16:creationId xmlns:a16="http://schemas.microsoft.com/office/drawing/2014/main" id="{DC860B7C-36ED-1A19-443B-EC2A52CACF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8000" y="3128025"/>
            <a:ext cx="2908300" cy="2908300"/>
          </a:xfrm>
          <a:prstGeom prst="rect">
            <a:avLst/>
          </a:prstGeom>
        </p:spPr>
      </p:pic>
    </p:spTree>
    <p:extLst>
      <p:ext uri="{BB962C8B-B14F-4D97-AF65-F5344CB8AC3E}">
        <p14:creationId xmlns:p14="http://schemas.microsoft.com/office/powerpoint/2010/main" val="3716415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24D05-7E1D-88E4-411B-E2A6B873D9C4}"/>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E138E4DD-DADB-B9E9-0860-E15CFA431BA5}"/>
              </a:ext>
            </a:extLst>
          </p:cNvPr>
          <p:cNvSpPr txBox="1">
            <a:spLocks noGrp="1"/>
          </p:cNvSpPr>
          <p:nvPr>
            <p:ph type="title" idx="4294967295"/>
          </p:nvPr>
        </p:nvSpPr>
        <p:spPr>
          <a:xfrm>
            <a:off x="457200" y="1371600"/>
            <a:ext cx="11871959" cy="5334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3600" b="1" i="0" u="none" strike="noStrike" kern="1200" cap="none" spc="5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What is community-based participatory research (CBPR)?</a:t>
            </a:r>
          </a:p>
        </p:txBody>
      </p:sp>
      <p:sp>
        <p:nvSpPr>
          <p:cNvPr id="7" name="TextBox 6">
            <a:extLst>
              <a:ext uri="{FF2B5EF4-FFF2-40B4-BE49-F238E27FC236}">
                <a16:creationId xmlns:a16="http://schemas.microsoft.com/office/drawing/2014/main" id="{8A393218-81E1-7365-ADB6-E2B08D702E6F}"/>
              </a:ext>
            </a:extLst>
          </p:cNvPr>
          <p:cNvSpPr txBox="1"/>
          <p:nvPr/>
        </p:nvSpPr>
        <p:spPr>
          <a:xfrm>
            <a:off x="457200" y="2286000"/>
            <a:ext cx="11049000" cy="3970318"/>
          </a:xfrm>
          <a:prstGeom prst="rect">
            <a:avLst/>
          </a:prstGeom>
          <a:noFill/>
        </p:spPr>
        <p:txBody>
          <a:bodyPr wrap="square" rtlCol="0">
            <a:spAutoFit/>
          </a:bodyPr>
          <a:lstStyle/>
          <a:p>
            <a:pPr marL="342900" indent="-342900">
              <a:buFont typeface="Arial" panose="020B0604020202020204" pitchFamily="34" charset="0"/>
              <a:buChar char="•"/>
            </a:pPr>
            <a:r>
              <a:rPr lang="en-US" sz="2800" b="1" dirty="0">
                <a:solidFill>
                  <a:srgbClr val="C00000"/>
                </a:solidFill>
                <a:latin typeface="Calibri" panose="020F0502020204030204" pitchFamily="34" charset="0"/>
                <a:ea typeface="Calibri" panose="020F0502020204030204" pitchFamily="34" charset="0"/>
                <a:cs typeface="Calibri" panose="020F0502020204030204" pitchFamily="34" charset="0"/>
              </a:rPr>
              <a:t>Partnership: </a:t>
            </a:r>
            <a:r>
              <a:rPr lang="en-US" sz="2800" dirty="0">
                <a:latin typeface="Calibri" panose="020F0502020204030204" pitchFamily="34" charset="0"/>
                <a:ea typeface="Calibri" panose="020F0502020204030204" pitchFamily="34" charset="0"/>
                <a:cs typeface="Calibri" panose="020F0502020204030204" pitchFamily="34" charset="0"/>
              </a:rPr>
              <a:t>academic researchers and local community members work together as equal contributors to the entire process of research.</a:t>
            </a:r>
          </a:p>
          <a:p>
            <a:endParaRPr lang="en-US" sz="28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Identifying a research question</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Reviewing existing information</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Designing a study</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Collecting data</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Analyzing data</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Making conclusions</a:t>
            </a:r>
          </a:p>
          <a:p>
            <a:pPr marL="800100" lvl="1" indent="-342900">
              <a:buFont typeface="Wingdings" panose="05000000000000000000" pitchFamily="2" charset="2"/>
              <a:buChar char="Ø"/>
              <a:defRPr/>
            </a:pPr>
            <a:r>
              <a:rPr kumimoji="0" lang="en-US"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Considering implications</a:t>
            </a:r>
          </a:p>
        </p:txBody>
      </p:sp>
    </p:spTree>
    <p:extLst>
      <p:ext uri="{BB962C8B-B14F-4D97-AF65-F5344CB8AC3E}">
        <p14:creationId xmlns:p14="http://schemas.microsoft.com/office/powerpoint/2010/main" val="1656793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9C501-ECFE-CEA9-BD58-57F8E471136F}"/>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0F6FD9E9-FFC6-D1A5-7C8C-88595FBCA726}"/>
              </a:ext>
            </a:extLst>
          </p:cNvPr>
          <p:cNvSpPr txBox="1">
            <a:spLocks noGrp="1"/>
          </p:cNvSpPr>
          <p:nvPr>
            <p:ph type="title" idx="4294967295"/>
          </p:nvPr>
        </p:nvSpPr>
        <p:spPr>
          <a:xfrm>
            <a:off x="533400" y="1295400"/>
            <a:ext cx="110109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mj-lt"/>
                <a:ea typeface="+mn-ea"/>
                <a:cs typeface="+mn-cs"/>
              </a:rPr>
              <a:t>Why do community-based participatory research?</a:t>
            </a:r>
          </a:p>
        </p:txBody>
      </p:sp>
      <p:sp>
        <p:nvSpPr>
          <p:cNvPr id="7" name="TextBox 6">
            <a:extLst>
              <a:ext uri="{FF2B5EF4-FFF2-40B4-BE49-F238E27FC236}">
                <a16:creationId xmlns:a16="http://schemas.microsoft.com/office/drawing/2014/main" id="{D6820BF2-B0F7-4B89-5AE3-048361C11D05}"/>
              </a:ext>
            </a:extLst>
          </p:cNvPr>
          <p:cNvSpPr txBox="1"/>
          <p:nvPr/>
        </p:nvSpPr>
        <p:spPr>
          <a:xfrm>
            <a:off x="533400" y="2209800"/>
            <a:ext cx="7315200" cy="4401205"/>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dirty="0">
                <a:latin typeface="+mn-lt"/>
              </a:rPr>
              <a:t>The community has knowledge needed to solve issues. </a:t>
            </a:r>
          </a:p>
          <a:p>
            <a:pPr marL="342900" indent="-342900">
              <a:spcAft>
                <a:spcPts val="1200"/>
              </a:spcAft>
              <a:buFont typeface="Arial" panose="020B0604020202020204" pitchFamily="34" charset="0"/>
              <a:buChar char="•"/>
            </a:pPr>
            <a:r>
              <a:rPr lang="en-US" dirty="0">
                <a:latin typeface="+mn-lt"/>
              </a:rPr>
              <a:t>Builds community support and buy-in.</a:t>
            </a:r>
          </a:p>
          <a:p>
            <a:pPr marL="342900" indent="-342900">
              <a:spcAft>
                <a:spcPts val="1200"/>
              </a:spcAft>
              <a:buFont typeface="Arial" panose="020B0604020202020204" pitchFamily="34" charset="0"/>
              <a:buChar char="•"/>
            </a:pPr>
            <a:r>
              <a:rPr lang="en-US" dirty="0">
                <a:latin typeface="+mn-lt"/>
              </a:rPr>
              <a:t>Key personnel are heard and valued - crucial for gaining support when it’s time to implement a new program or policy.</a:t>
            </a:r>
          </a:p>
          <a:p>
            <a:pPr marL="342900" indent="-342900">
              <a:spcAft>
                <a:spcPts val="1200"/>
              </a:spcAft>
              <a:buFont typeface="Arial" panose="020B0604020202020204" pitchFamily="34" charset="0"/>
              <a:buChar char="•"/>
            </a:pPr>
            <a:r>
              <a:rPr lang="en-US" dirty="0">
                <a:latin typeface="+mn-lt"/>
              </a:rPr>
              <a:t>Maximizes resource efficiency - research helps determine cost-effective and practical use of limited resources</a:t>
            </a:r>
          </a:p>
          <a:p>
            <a:pPr marL="342900" indent="-342900">
              <a:spcAft>
                <a:spcPts val="1200"/>
              </a:spcAft>
              <a:buFont typeface="Arial" panose="020B0604020202020204" pitchFamily="34" charset="0"/>
              <a:buChar char="•"/>
            </a:pPr>
            <a:r>
              <a:rPr lang="en-US" dirty="0">
                <a:latin typeface="+mn-lt"/>
              </a:rPr>
              <a:t>Avoids unintended consequences - poorly planned solutions can sometimes create new problems. </a:t>
            </a:r>
          </a:p>
        </p:txBody>
      </p:sp>
      <p:pic>
        <p:nvPicPr>
          <p:cNvPr id="4" name="Picture 3" descr="Colleagues huddle">
            <a:extLst>
              <a:ext uri="{FF2B5EF4-FFF2-40B4-BE49-F238E27FC236}">
                <a16:creationId xmlns:a16="http://schemas.microsoft.com/office/drawing/2014/main" id="{133BD922-7CF1-D142-F4B0-908E5D54BC48}"/>
              </a:ext>
            </a:extLst>
          </p:cNvPr>
          <p:cNvPicPr>
            <a:picLocks noChangeAspect="1"/>
          </p:cNvPicPr>
          <p:nvPr/>
        </p:nvPicPr>
        <p:blipFill rotWithShape="1">
          <a:blip r:embed="rId3">
            <a:extLst>
              <a:ext uri="{28A0092B-C50C-407E-A947-70E740481C1C}">
                <a14:useLocalDpi xmlns:a14="http://schemas.microsoft.com/office/drawing/2010/main" val="0"/>
              </a:ext>
            </a:extLst>
          </a:blip>
          <a:srcRect l="16667" r="16667"/>
          <a:stretch>
            <a:fillRect/>
          </a:stretch>
        </p:blipFill>
        <p:spPr>
          <a:xfrm>
            <a:off x="8273143" y="2291443"/>
            <a:ext cx="3042557" cy="3042557"/>
          </a:xfrm>
          <a:prstGeom prst="rect">
            <a:avLst/>
          </a:prstGeom>
        </p:spPr>
      </p:pic>
    </p:spTree>
    <p:extLst>
      <p:ext uri="{BB962C8B-B14F-4D97-AF65-F5344CB8AC3E}">
        <p14:creationId xmlns:p14="http://schemas.microsoft.com/office/powerpoint/2010/main" val="735985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D6777-F766-5AE8-9C8D-92652C939A7A}"/>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7B962EAD-8DA7-3E0F-C787-62063785924E}"/>
              </a:ext>
            </a:extLst>
          </p:cNvPr>
          <p:cNvSpPr txBox="1">
            <a:spLocks noGrp="1"/>
          </p:cNvSpPr>
          <p:nvPr>
            <p:ph type="title" idx="4294967295"/>
          </p:nvPr>
        </p:nvSpPr>
        <p:spPr>
          <a:xfrm>
            <a:off x="544286" y="1371600"/>
            <a:ext cx="11658600" cy="56644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50" normalizeH="0" baseline="0" noProof="0" dirty="0">
                <a:ln>
                  <a:noFill/>
                </a:ln>
                <a:solidFill>
                  <a:srgbClr val="FFFFFF"/>
                </a:solidFill>
                <a:effectLst/>
                <a:uLnTx/>
                <a:uFillTx/>
                <a:latin typeface="+mj-lt"/>
                <a:ea typeface="+mn-ea"/>
                <a:cs typeface="+mn-cs"/>
              </a:rPr>
              <a:t>Example – Water Fountains</a:t>
            </a:r>
          </a:p>
        </p:txBody>
      </p:sp>
      <p:sp>
        <p:nvSpPr>
          <p:cNvPr id="7" name="TextBox 6">
            <a:extLst>
              <a:ext uri="{FF2B5EF4-FFF2-40B4-BE49-F238E27FC236}">
                <a16:creationId xmlns:a16="http://schemas.microsoft.com/office/drawing/2014/main" id="{E1BFBD85-D277-C70A-0353-1D2FE42247B7}"/>
              </a:ext>
            </a:extLst>
          </p:cNvPr>
          <p:cNvSpPr txBox="1"/>
          <p:nvPr/>
        </p:nvSpPr>
        <p:spPr>
          <a:xfrm>
            <a:off x="304801" y="2362200"/>
            <a:ext cx="6995159" cy="3877985"/>
          </a:xfrm>
          <a:prstGeom prst="rect">
            <a:avLst/>
          </a:prstGeom>
          <a:noFill/>
        </p:spPr>
        <p:txBody>
          <a:bodyPr wrap="square" rtlCol="0">
            <a:spAutoFit/>
          </a:bodyPr>
          <a:lstStyle/>
          <a:p>
            <a:pPr marL="342900" indent="-342900">
              <a:spcAft>
                <a:spcPts val="1800"/>
              </a:spcAft>
              <a:buFont typeface="Arial" panose="020B0604020202020204" pitchFamily="34" charset="0"/>
              <a:buChar char="•"/>
            </a:pPr>
            <a:r>
              <a:rPr lang="en-US" dirty="0">
                <a:latin typeface="+mn-lt"/>
              </a:rPr>
              <a:t>To increase water consumption and decrease disposable plastic water bottle use among high school students and staff the board of education allocated money to install water bottle filling stations and fountains throughout the high schools in the school district. Stations were installed.</a:t>
            </a:r>
          </a:p>
          <a:p>
            <a:pPr marL="342900" indent="-342900">
              <a:spcAft>
                <a:spcPts val="1800"/>
              </a:spcAft>
              <a:buFont typeface="Arial" panose="020B0604020202020204" pitchFamily="34" charset="0"/>
              <a:buChar char="•"/>
            </a:pPr>
            <a:r>
              <a:rPr lang="en-US" dirty="0">
                <a:latin typeface="+mn-lt"/>
              </a:rPr>
              <a:t>Was CBPR used? How could this intervention have been improved? </a:t>
            </a:r>
          </a:p>
          <a:p>
            <a:pPr marL="342900" indent="-342900">
              <a:spcAft>
                <a:spcPts val="1800"/>
              </a:spcAft>
              <a:buFont typeface="Arial" panose="020B0604020202020204" pitchFamily="34" charset="0"/>
              <a:buChar char="•"/>
            </a:pPr>
            <a:r>
              <a:rPr lang="en-US" dirty="0">
                <a:latin typeface="+mn-lt"/>
              </a:rPr>
              <a:t>Are there risks to the success of this intervention?</a:t>
            </a:r>
          </a:p>
        </p:txBody>
      </p:sp>
      <p:pic>
        <p:nvPicPr>
          <p:cNvPr id="8" name="Picture 7" descr="A child’s hand reaching for a drinking water fountain">
            <a:extLst>
              <a:ext uri="{FF2B5EF4-FFF2-40B4-BE49-F238E27FC236}">
                <a16:creationId xmlns:a16="http://schemas.microsoft.com/office/drawing/2014/main" id="{E613C97C-FF18-468F-889A-5A54E26B5464}"/>
              </a:ext>
            </a:extLst>
          </p:cNvPr>
          <p:cNvPicPr>
            <a:picLocks noChangeAspect="1"/>
          </p:cNvPicPr>
          <p:nvPr/>
        </p:nvPicPr>
        <p:blipFill>
          <a:blip r:embed="rId3">
            <a:extLst>
              <a:ext uri="{28A0092B-C50C-407E-A947-70E740481C1C}">
                <a14:useLocalDpi xmlns:a14="http://schemas.microsoft.com/office/drawing/2010/main" val="0"/>
              </a:ext>
            </a:extLst>
          </a:blip>
          <a:srcRect l="6012" r="8753"/>
          <a:stretch>
            <a:fillRect/>
          </a:stretch>
        </p:blipFill>
        <p:spPr>
          <a:xfrm>
            <a:off x="7432287" y="1849615"/>
            <a:ext cx="4454912" cy="3484385"/>
          </a:xfrm>
          <a:prstGeom prst="rect">
            <a:avLst/>
          </a:prstGeom>
        </p:spPr>
      </p:pic>
    </p:spTree>
    <p:extLst>
      <p:ext uri="{BB962C8B-B14F-4D97-AF65-F5344CB8AC3E}">
        <p14:creationId xmlns:p14="http://schemas.microsoft.com/office/powerpoint/2010/main" val="2144266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A314B-68B6-90FC-E70E-E4BC4BF97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6E04F-696B-2439-5EF6-2D994B244C6C}"/>
              </a:ext>
            </a:extLst>
          </p:cNvPr>
          <p:cNvSpPr>
            <a:spLocks noGrp="1"/>
          </p:cNvSpPr>
          <p:nvPr>
            <p:ph type="title"/>
          </p:nvPr>
        </p:nvSpPr>
        <p:spPr>
          <a:xfrm>
            <a:off x="2286000" y="1377043"/>
            <a:ext cx="7620000" cy="1493513"/>
          </a:xfrm>
        </p:spPr>
        <p:txBody>
          <a:bodyPr/>
          <a:lstStyle/>
          <a:p>
            <a:pPr algn="ctr"/>
            <a:r>
              <a:rPr lang="en-US" b="1" i="1" dirty="0"/>
              <a:t>What does it mean to be an Adolescent Citizen Scientist?</a:t>
            </a:r>
          </a:p>
        </p:txBody>
      </p:sp>
      <p:sp>
        <p:nvSpPr>
          <p:cNvPr id="4" name="Text Placeholder 3">
            <a:extLst>
              <a:ext uri="{FF2B5EF4-FFF2-40B4-BE49-F238E27FC236}">
                <a16:creationId xmlns:a16="http://schemas.microsoft.com/office/drawing/2014/main" id="{E8E48221-FD69-D9E3-81DD-EFBEA63E4E7A}"/>
              </a:ext>
            </a:extLst>
          </p:cNvPr>
          <p:cNvSpPr>
            <a:spLocks noGrp="1"/>
          </p:cNvSpPr>
          <p:nvPr>
            <p:ph type="body" sz="quarter" idx="11"/>
          </p:nvPr>
        </p:nvSpPr>
        <p:spPr>
          <a:xfrm>
            <a:off x="1905000" y="3352800"/>
            <a:ext cx="8382000" cy="2286000"/>
          </a:xfrm>
        </p:spPr>
        <p:txBody>
          <a:bodyPr/>
          <a:lstStyle/>
          <a:p>
            <a:pPr marL="0" indent="0" algn="ctr">
              <a:buNone/>
            </a:pPr>
            <a:r>
              <a:rPr lang="en-US" sz="4800" b="1" i="1" dirty="0"/>
              <a:t>Engaging young people in the community as full partners in community research!</a:t>
            </a:r>
            <a:endParaRPr lang="en-US" sz="4800" i="1" dirty="0"/>
          </a:p>
        </p:txBody>
      </p:sp>
      <p:pic>
        <p:nvPicPr>
          <p:cNvPr id="5" name="Picture 4" descr="Logo for the Adolescent Citizen Scientists program featuring an apple icon, an array of hands, and the words “Teens Improving the Food Environment”">
            <a:extLst>
              <a:ext uri="{FF2B5EF4-FFF2-40B4-BE49-F238E27FC236}">
                <a16:creationId xmlns:a16="http://schemas.microsoft.com/office/drawing/2014/main" id="{A78AB757-EB15-E0BA-FF32-CBBB2393DD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0" y="4673600"/>
            <a:ext cx="1930400" cy="1930400"/>
          </a:xfrm>
          <a:prstGeom prst="rect">
            <a:avLst/>
          </a:prstGeom>
        </p:spPr>
      </p:pic>
    </p:spTree>
    <p:extLst>
      <p:ext uri="{BB962C8B-B14F-4D97-AF65-F5344CB8AC3E}">
        <p14:creationId xmlns:p14="http://schemas.microsoft.com/office/powerpoint/2010/main" val="590887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29302-293F-ADB4-4915-AA5A5FEBBA06}"/>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60AFDF6A-22FB-9C61-86DC-0B273B6B8D16}"/>
              </a:ext>
            </a:extLst>
          </p:cNvPr>
          <p:cNvSpPr txBox="1">
            <a:spLocks noGrp="1"/>
          </p:cNvSpPr>
          <p:nvPr>
            <p:ph type="title" idx="4294967295"/>
          </p:nvPr>
        </p:nvSpPr>
        <p:spPr>
          <a:xfrm>
            <a:off x="351165" y="1262955"/>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400" b="1" i="0" u="none" strike="noStrike" kern="1200" cap="none" spc="50" normalizeH="0" baseline="0" noProof="0" dirty="0">
                <a:ln>
                  <a:noFill/>
                </a:ln>
                <a:solidFill>
                  <a:srgbClr val="FFFFFF"/>
                </a:solidFill>
                <a:effectLst/>
                <a:uLnTx/>
                <a:uFillTx/>
                <a:latin typeface="+mj-lt"/>
                <a:ea typeface="+mn-ea"/>
                <a:cs typeface="+mn-cs"/>
              </a:rPr>
              <a:t>ACS Research Benefits the Community</a:t>
            </a:r>
          </a:p>
        </p:txBody>
      </p:sp>
      <p:sp>
        <p:nvSpPr>
          <p:cNvPr id="7" name="TextBox 6">
            <a:extLst>
              <a:ext uri="{FF2B5EF4-FFF2-40B4-BE49-F238E27FC236}">
                <a16:creationId xmlns:a16="http://schemas.microsoft.com/office/drawing/2014/main" id="{4B818D2D-4088-D498-FDA3-B2C559E01FDC}"/>
              </a:ext>
            </a:extLst>
          </p:cNvPr>
          <p:cNvSpPr txBox="1"/>
          <p:nvPr/>
        </p:nvSpPr>
        <p:spPr>
          <a:xfrm>
            <a:off x="351166" y="2189611"/>
            <a:ext cx="11658599" cy="3293209"/>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US" b="1" dirty="0">
                <a:solidFill>
                  <a:srgbClr val="C00000"/>
                </a:solidFill>
                <a:latin typeface="+mn-lt"/>
              </a:rPr>
              <a:t>Community impact: </a:t>
            </a:r>
            <a:r>
              <a:rPr lang="en-US" dirty="0">
                <a:latin typeface="+mn-lt"/>
              </a:rPr>
              <a:t>ACS can identify local health, environmental, or social issues and contribute to solutions, driving positive change and improving community well-being.</a:t>
            </a:r>
          </a:p>
          <a:p>
            <a:pPr marL="342900" indent="-342900">
              <a:spcAft>
                <a:spcPts val="2400"/>
              </a:spcAft>
              <a:buFont typeface="Arial" panose="020B0604020202020204" pitchFamily="34" charset="0"/>
              <a:buChar char="•"/>
            </a:pPr>
            <a:r>
              <a:rPr lang="en-US" b="1" dirty="0">
                <a:solidFill>
                  <a:srgbClr val="C00000"/>
                </a:solidFill>
                <a:latin typeface="+mn-lt"/>
              </a:rPr>
              <a:t>Empowerment and ownership: </a:t>
            </a:r>
            <a:r>
              <a:rPr lang="en-US" dirty="0">
                <a:latin typeface="+mn-lt"/>
              </a:rPr>
              <a:t>Involving adolescents in research empowers them to take ownership of issues that affect their lives and communities. Training next generation to be advocates and community leaders.</a:t>
            </a:r>
          </a:p>
          <a:p>
            <a:pPr marL="342900" indent="-342900">
              <a:spcAft>
                <a:spcPts val="2400"/>
              </a:spcAft>
              <a:buFont typeface="Arial" panose="020B0604020202020204" pitchFamily="34" charset="0"/>
              <a:buChar char="•"/>
            </a:pPr>
            <a:r>
              <a:rPr lang="en-US" b="1" dirty="0">
                <a:solidFill>
                  <a:srgbClr val="C00000"/>
                </a:solidFill>
                <a:latin typeface="+mn-lt"/>
              </a:rPr>
              <a:t>Relevant perspectives: </a:t>
            </a:r>
            <a:r>
              <a:rPr lang="en-US" dirty="0">
                <a:latin typeface="+mn-lt"/>
              </a:rPr>
              <a:t>Provides unique insights and perspectives on community issues, particularly those that affect their age group. </a:t>
            </a:r>
          </a:p>
        </p:txBody>
      </p:sp>
    </p:spTree>
    <p:extLst>
      <p:ext uri="{BB962C8B-B14F-4D97-AF65-F5344CB8AC3E}">
        <p14:creationId xmlns:p14="http://schemas.microsoft.com/office/powerpoint/2010/main" val="280201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027CF-2699-69B3-546E-960D15BA909E}"/>
            </a:ext>
          </a:extLst>
        </p:cNvPr>
        <p:cNvGrpSpPr/>
        <p:nvPr/>
      </p:nvGrpSpPr>
      <p:grpSpPr>
        <a:xfrm>
          <a:off x="0" y="0"/>
          <a:ext cx="0" cy="0"/>
          <a:chOff x="0" y="0"/>
          <a:chExt cx="0" cy="0"/>
        </a:xfrm>
      </p:grpSpPr>
      <p:sp>
        <p:nvSpPr>
          <p:cNvPr id="3" name="TextBox 16">
            <a:extLst>
              <a:ext uri="{FF2B5EF4-FFF2-40B4-BE49-F238E27FC236}">
                <a16:creationId xmlns:a16="http://schemas.microsoft.com/office/drawing/2014/main" id="{49EEF9A8-276C-064C-3DD7-05017F27F6EA}"/>
              </a:ext>
            </a:extLst>
          </p:cNvPr>
          <p:cNvSpPr txBox="1">
            <a:spLocks noGrp="1"/>
          </p:cNvSpPr>
          <p:nvPr>
            <p:ph type="title" idx="4294967295"/>
          </p:nvPr>
        </p:nvSpPr>
        <p:spPr>
          <a:xfrm>
            <a:off x="266700" y="1219200"/>
            <a:ext cx="11658600" cy="7250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609630" rtl="0" eaLnBrk="1" fontAlgn="auto" latinLnBrk="0" hangingPunct="1">
              <a:lnSpc>
                <a:spcPct val="100000"/>
              </a:lnSpc>
              <a:spcBef>
                <a:spcPct val="20000"/>
              </a:spcBef>
              <a:spcAft>
                <a:spcPts val="0"/>
              </a:spcAft>
              <a:buClrTx/>
              <a:buSzTx/>
              <a:buFontTx/>
              <a:buNone/>
              <a:tabLst/>
              <a:defRPr/>
            </a:pPr>
            <a:r>
              <a:rPr kumimoji="0" lang="en-US" sz="4400" b="1" i="0" u="none" strike="noStrike" kern="1200" cap="none" spc="50" normalizeH="0" baseline="0" noProof="0" dirty="0">
                <a:ln>
                  <a:noFill/>
                </a:ln>
                <a:solidFill>
                  <a:srgbClr val="FFFFFF"/>
                </a:solidFill>
                <a:effectLst/>
                <a:uLnTx/>
                <a:uFillTx/>
                <a:latin typeface="+mj-lt"/>
                <a:ea typeface="+mn-ea"/>
                <a:cs typeface="+mn-cs"/>
              </a:rPr>
              <a:t>Youth who Participate in an ACS Program Benefit</a:t>
            </a:r>
          </a:p>
        </p:txBody>
      </p:sp>
      <p:sp>
        <p:nvSpPr>
          <p:cNvPr id="7" name="TextBox 6">
            <a:extLst>
              <a:ext uri="{FF2B5EF4-FFF2-40B4-BE49-F238E27FC236}">
                <a16:creationId xmlns:a16="http://schemas.microsoft.com/office/drawing/2014/main" id="{E0ECD1AF-712E-DBB2-8D60-A336ADEAADFA}"/>
              </a:ext>
            </a:extLst>
          </p:cNvPr>
          <p:cNvSpPr txBox="1"/>
          <p:nvPr/>
        </p:nvSpPr>
        <p:spPr>
          <a:xfrm>
            <a:off x="381000" y="2286000"/>
            <a:ext cx="11049000" cy="2923877"/>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US" b="1" dirty="0">
                <a:solidFill>
                  <a:srgbClr val="C00000"/>
                </a:solidFill>
                <a:latin typeface="+mn-lt"/>
              </a:rPr>
              <a:t>Informed decision-making: </a:t>
            </a:r>
            <a:r>
              <a:rPr lang="en-US" dirty="0">
                <a:latin typeface="+mn-lt"/>
              </a:rPr>
              <a:t>By participating in research, teens can better understand the data and evidence that inform community decisions. </a:t>
            </a:r>
          </a:p>
          <a:p>
            <a:pPr marL="342900" indent="-342900">
              <a:spcAft>
                <a:spcPts val="2400"/>
              </a:spcAft>
              <a:buFont typeface="Arial" panose="020B0604020202020204" pitchFamily="34" charset="0"/>
              <a:buChar char="•"/>
            </a:pPr>
            <a:r>
              <a:rPr lang="en-US" b="1" dirty="0">
                <a:solidFill>
                  <a:srgbClr val="C00000"/>
                </a:solidFill>
                <a:latin typeface="+mn-lt"/>
              </a:rPr>
              <a:t>Skill development: </a:t>
            </a:r>
            <a:r>
              <a:rPr lang="en-US" dirty="0">
                <a:latin typeface="+mn-lt"/>
              </a:rPr>
              <a:t>Participating in community research helps teens develop critical skills such as data collection, analysis, teamwork, and communication.</a:t>
            </a:r>
          </a:p>
          <a:p>
            <a:pPr marL="342900" indent="-342900">
              <a:spcAft>
                <a:spcPts val="2400"/>
              </a:spcAft>
              <a:buFont typeface="Arial" panose="020B0604020202020204" pitchFamily="34" charset="0"/>
              <a:buChar char="•"/>
            </a:pPr>
            <a:r>
              <a:rPr lang="en-US" b="1" dirty="0">
                <a:solidFill>
                  <a:srgbClr val="C00000"/>
                </a:solidFill>
                <a:latin typeface="+mn-lt"/>
              </a:rPr>
              <a:t>Building networks: </a:t>
            </a:r>
            <a:r>
              <a:rPr lang="en-US" dirty="0">
                <a:latin typeface="+mn-lt"/>
              </a:rPr>
              <a:t>Engaging in research allows teens to connect with peers, mentors, and community leaders, fostering a sense of belonging and collaboration.</a:t>
            </a:r>
            <a:endParaRPr lang="en-US" sz="2000" dirty="0">
              <a:latin typeface="Calibri" panose="020F0502020204030204" pitchFamily="34" charset="0"/>
            </a:endParaRPr>
          </a:p>
        </p:txBody>
      </p:sp>
    </p:spTree>
    <p:extLst>
      <p:ext uri="{BB962C8B-B14F-4D97-AF65-F5344CB8AC3E}">
        <p14:creationId xmlns:p14="http://schemas.microsoft.com/office/powerpoint/2010/main" val="3072943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C706A-9345-3B06-AE14-04061016C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BF903-54D3-67BF-5470-E1C692385BA3}"/>
              </a:ext>
            </a:extLst>
          </p:cNvPr>
          <p:cNvSpPr>
            <a:spLocks noGrp="1"/>
          </p:cNvSpPr>
          <p:nvPr>
            <p:ph type="title"/>
          </p:nvPr>
        </p:nvSpPr>
        <p:spPr/>
        <p:txBody>
          <a:bodyPr/>
          <a:lstStyle/>
          <a:p>
            <a:r>
              <a:rPr lang="en-US" b="1" dirty="0"/>
              <a:t>Wrap-up </a:t>
            </a:r>
          </a:p>
        </p:txBody>
      </p:sp>
      <p:sp>
        <p:nvSpPr>
          <p:cNvPr id="3" name="Text Placeholder 2">
            <a:extLst>
              <a:ext uri="{FF2B5EF4-FFF2-40B4-BE49-F238E27FC236}">
                <a16:creationId xmlns:a16="http://schemas.microsoft.com/office/drawing/2014/main" id="{C8E59A31-BB6E-47F6-8270-6B355CED9787}"/>
              </a:ext>
            </a:extLst>
          </p:cNvPr>
          <p:cNvSpPr>
            <a:spLocks noGrp="1"/>
          </p:cNvSpPr>
          <p:nvPr>
            <p:ph type="body" sz="quarter" idx="11"/>
          </p:nvPr>
        </p:nvSpPr>
        <p:spPr>
          <a:xfrm>
            <a:off x="3581400" y="534738"/>
            <a:ext cx="8229600" cy="5265533"/>
          </a:xfrm>
        </p:spPr>
        <p:txBody>
          <a:bodyPr/>
          <a:lstStyle/>
          <a:p>
            <a:pPr marL="0" indent="0">
              <a:spcAft>
                <a:spcPts val="800"/>
              </a:spcAft>
              <a:buNone/>
            </a:pPr>
            <a:r>
              <a:rPr lang="en-US" sz="4000" i="1" dirty="0"/>
              <a:t>Thinking about the information you’ve heard about research…</a:t>
            </a:r>
          </a:p>
          <a:p>
            <a:pPr>
              <a:spcAft>
                <a:spcPts val="800"/>
              </a:spcAft>
              <a:buFont typeface="Arial" panose="020B0604020202020204" pitchFamily="34" charset="0"/>
              <a:buChar char="•"/>
            </a:pPr>
            <a:r>
              <a:rPr lang="en-US" sz="3200" b="0" dirty="0">
                <a:solidFill>
                  <a:srgbClr val="000D2F"/>
                </a:solidFill>
              </a:rPr>
              <a:t>Was anything you heard new or surprising?</a:t>
            </a:r>
          </a:p>
          <a:p>
            <a:pPr>
              <a:spcAft>
                <a:spcPts val="800"/>
              </a:spcAft>
              <a:buFont typeface="Arial" panose="020B0604020202020204" pitchFamily="34" charset="0"/>
              <a:buChar char="•"/>
            </a:pPr>
            <a:r>
              <a:rPr lang="en-US" sz="3200" dirty="0">
                <a:solidFill>
                  <a:srgbClr val="000D2F"/>
                </a:solidFill>
              </a:rPr>
              <a:t>Do you think about research in a new way?</a:t>
            </a:r>
            <a:endParaRPr lang="en-US" sz="3200" b="0" dirty="0">
              <a:solidFill>
                <a:srgbClr val="000D2F"/>
              </a:solidFill>
            </a:endParaRPr>
          </a:p>
          <a:p>
            <a:pPr>
              <a:spcAft>
                <a:spcPts val="800"/>
              </a:spcAft>
              <a:buFont typeface="Arial" panose="020B0604020202020204" pitchFamily="34" charset="0"/>
              <a:buChar char="•"/>
            </a:pPr>
            <a:r>
              <a:rPr lang="en-US" sz="3200" dirty="0">
                <a:solidFill>
                  <a:srgbClr val="000D2F"/>
                </a:solidFill>
              </a:rPr>
              <a:t>How do you feel about being an Adolescent Citizen Scientist?</a:t>
            </a:r>
            <a:endParaRPr lang="en-US" sz="3200" b="0" dirty="0">
              <a:solidFill>
                <a:srgbClr val="000D2F"/>
              </a:solidFill>
            </a:endParaRPr>
          </a:p>
        </p:txBody>
      </p:sp>
      <p:pic>
        <p:nvPicPr>
          <p:cNvPr id="4" name="Picture 3" descr="Logo for the Adolescent Citizen Scientists program featuring an apple icon, an array of hands, and the words “Teens Improving the Food Environment”">
            <a:extLst>
              <a:ext uri="{FF2B5EF4-FFF2-40B4-BE49-F238E27FC236}">
                <a16:creationId xmlns:a16="http://schemas.microsoft.com/office/drawing/2014/main" id="{4934FFA5-1520-76D1-BC8E-3CFB457DC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4343400"/>
            <a:ext cx="2260600" cy="2260600"/>
          </a:xfrm>
          <a:prstGeom prst="rect">
            <a:avLst/>
          </a:prstGeom>
        </p:spPr>
      </p:pic>
    </p:spTree>
    <p:extLst>
      <p:ext uri="{BB962C8B-B14F-4D97-AF65-F5344CB8AC3E}">
        <p14:creationId xmlns:p14="http://schemas.microsoft.com/office/powerpoint/2010/main" val="3026961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A3DE7-350C-14F7-2002-9943F4F3D3F8}"/>
              </a:ext>
            </a:extLst>
          </p:cNvPr>
          <p:cNvSpPr>
            <a:spLocks noGrp="1"/>
          </p:cNvSpPr>
          <p:nvPr>
            <p:ph type="title"/>
          </p:nvPr>
        </p:nvSpPr>
        <p:spPr/>
        <p:txBody>
          <a:bodyPr lIns="60960" tIns="30480" rIns="60960" bIns="30480" anchor="t"/>
          <a:lstStyle/>
          <a:p>
            <a:r>
              <a:rPr lang="en-US" dirty="0">
                <a:latin typeface="Calibri"/>
                <a:ea typeface="Calibri"/>
                <a:cs typeface="Calibri"/>
              </a:rPr>
              <a:t>Thank you!</a:t>
            </a:r>
          </a:p>
        </p:txBody>
      </p:sp>
      <p:sp>
        <p:nvSpPr>
          <p:cNvPr id="3" name="Text Placeholder 2">
            <a:extLst>
              <a:ext uri="{FF2B5EF4-FFF2-40B4-BE49-F238E27FC236}">
                <a16:creationId xmlns:a16="http://schemas.microsoft.com/office/drawing/2014/main" id="{8E750320-0FDE-4DFD-A526-64B489761EAB}"/>
              </a:ext>
            </a:extLst>
          </p:cNvPr>
          <p:cNvSpPr>
            <a:spLocks noGrp="1"/>
          </p:cNvSpPr>
          <p:nvPr>
            <p:ph type="body" sz="quarter" idx="11"/>
          </p:nvPr>
        </p:nvSpPr>
        <p:spPr/>
        <p:txBody>
          <a:bodyPr lIns="60960" tIns="30480" rIns="60960" bIns="30480" anchor="t"/>
          <a:lstStyle/>
          <a:p>
            <a:r>
              <a:rPr lang="en-US" dirty="0">
                <a:latin typeface="Calibri"/>
                <a:ea typeface="Calibri"/>
                <a:cs typeface="Calibri"/>
              </a:rPr>
              <a:t>Bluesky</a:t>
            </a:r>
          </a:p>
        </p:txBody>
      </p:sp>
      <p:sp>
        <p:nvSpPr>
          <p:cNvPr id="4" name="Text Placeholder 3">
            <a:extLst>
              <a:ext uri="{FF2B5EF4-FFF2-40B4-BE49-F238E27FC236}">
                <a16:creationId xmlns:a16="http://schemas.microsoft.com/office/drawing/2014/main" id="{E4497875-835B-4EE4-242A-C096B43C2584}"/>
              </a:ext>
            </a:extLst>
          </p:cNvPr>
          <p:cNvSpPr>
            <a:spLocks noGrp="1"/>
          </p:cNvSpPr>
          <p:nvPr>
            <p:ph type="body" sz="quarter" idx="12"/>
          </p:nvPr>
        </p:nvSpPr>
        <p:spPr/>
        <p:txBody>
          <a:bodyPr/>
          <a:lstStyle/>
          <a:p>
            <a:r>
              <a:rPr lang="en-US" dirty="0"/>
              <a:t>@UConnRudd.Bsky.Social</a:t>
            </a:r>
          </a:p>
        </p:txBody>
      </p:sp>
      <p:sp>
        <p:nvSpPr>
          <p:cNvPr id="5" name="Text Placeholder 4">
            <a:extLst>
              <a:ext uri="{FF2B5EF4-FFF2-40B4-BE49-F238E27FC236}">
                <a16:creationId xmlns:a16="http://schemas.microsoft.com/office/drawing/2014/main" id="{DF88DF3C-0331-3353-425A-7AB7609B5FFC}"/>
              </a:ext>
            </a:extLst>
          </p:cNvPr>
          <p:cNvSpPr>
            <a:spLocks noGrp="1"/>
          </p:cNvSpPr>
          <p:nvPr>
            <p:ph type="body" sz="quarter" idx="13"/>
          </p:nvPr>
        </p:nvSpPr>
        <p:spPr/>
        <p:txBody>
          <a:bodyPr lIns="60960" tIns="30480" rIns="60960" bIns="30480" anchor="t"/>
          <a:lstStyle/>
          <a:p>
            <a:r>
              <a:rPr lang="en-US" dirty="0">
                <a:latin typeface="Calibri"/>
                <a:ea typeface="Calibri"/>
                <a:cs typeface="Calibri"/>
              </a:rPr>
              <a:t>LinkedIn</a:t>
            </a:r>
          </a:p>
        </p:txBody>
      </p:sp>
      <p:sp>
        <p:nvSpPr>
          <p:cNvPr id="6" name="Text Placeholder 5">
            <a:extLst>
              <a:ext uri="{FF2B5EF4-FFF2-40B4-BE49-F238E27FC236}">
                <a16:creationId xmlns:a16="http://schemas.microsoft.com/office/drawing/2014/main" id="{8361A1E4-4455-739D-A932-8BC5C0AD83F9}"/>
              </a:ext>
            </a:extLst>
          </p:cNvPr>
          <p:cNvSpPr>
            <a:spLocks noGrp="1"/>
          </p:cNvSpPr>
          <p:nvPr>
            <p:ph type="body" sz="quarter" idx="14"/>
          </p:nvPr>
        </p:nvSpPr>
        <p:spPr/>
        <p:txBody>
          <a:bodyPr/>
          <a:lstStyle/>
          <a:p>
            <a:r>
              <a:rPr lang="en-US" dirty="0"/>
              <a:t>UConn Rudd Center for Food Policy and Health</a:t>
            </a:r>
          </a:p>
        </p:txBody>
      </p:sp>
      <p:sp>
        <p:nvSpPr>
          <p:cNvPr id="7" name="Text Placeholder 6">
            <a:extLst>
              <a:ext uri="{FF2B5EF4-FFF2-40B4-BE49-F238E27FC236}">
                <a16:creationId xmlns:a16="http://schemas.microsoft.com/office/drawing/2014/main" id="{C33ECC98-017C-3BC7-71CD-A10DCE01C768}"/>
              </a:ext>
            </a:extLst>
          </p:cNvPr>
          <p:cNvSpPr>
            <a:spLocks noGrp="1"/>
          </p:cNvSpPr>
          <p:nvPr>
            <p:ph type="body" sz="quarter" idx="15"/>
          </p:nvPr>
        </p:nvSpPr>
        <p:spPr/>
        <p:txBody>
          <a:bodyPr lIns="60960" tIns="30480" rIns="60960" bIns="30480" anchor="t"/>
          <a:lstStyle/>
          <a:p>
            <a:r>
              <a:rPr lang="en-US" dirty="0">
                <a:latin typeface="Calibri"/>
                <a:ea typeface="Calibri"/>
                <a:cs typeface="Calibri"/>
              </a:rPr>
              <a:t>Website</a:t>
            </a:r>
          </a:p>
        </p:txBody>
      </p:sp>
      <p:sp>
        <p:nvSpPr>
          <p:cNvPr id="8" name="Text Placeholder 7">
            <a:extLst>
              <a:ext uri="{FF2B5EF4-FFF2-40B4-BE49-F238E27FC236}">
                <a16:creationId xmlns:a16="http://schemas.microsoft.com/office/drawing/2014/main" id="{1276D756-190B-83EC-A997-05074F346E3A}"/>
              </a:ext>
            </a:extLst>
          </p:cNvPr>
          <p:cNvSpPr>
            <a:spLocks noGrp="1"/>
          </p:cNvSpPr>
          <p:nvPr>
            <p:ph type="body" sz="quarter" idx="16"/>
          </p:nvPr>
        </p:nvSpPr>
        <p:spPr/>
        <p:txBody>
          <a:bodyPr/>
          <a:lstStyle/>
          <a:p>
            <a:r>
              <a:rPr lang="en-US" dirty="0"/>
              <a:t>uconnruddcenter.org/adolescent-citizen-scientists</a:t>
            </a:r>
          </a:p>
        </p:txBody>
      </p:sp>
      <p:pic>
        <p:nvPicPr>
          <p:cNvPr id="9" name="Picture 8" descr="Logo for the Adolescent Citizen Scientists program featuring an apple icon, an array of hands, and the words “Teens Improving the Food Environment”">
            <a:extLst>
              <a:ext uri="{FF2B5EF4-FFF2-40B4-BE49-F238E27FC236}">
                <a16:creationId xmlns:a16="http://schemas.microsoft.com/office/drawing/2014/main" id="{C1183A60-3AAD-8DC5-94DE-77ADE2FA9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55200" y="893027"/>
            <a:ext cx="1930400" cy="1930400"/>
          </a:xfrm>
          <a:prstGeom prst="rect">
            <a:avLst/>
          </a:prstGeom>
        </p:spPr>
      </p:pic>
    </p:spTree>
    <p:extLst>
      <p:ext uri="{BB962C8B-B14F-4D97-AF65-F5344CB8AC3E}">
        <p14:creationId xmlns:p14="http://schemas.microsoft.com/office/powerpoint/2010/main" val="1422263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4.xml><?xml version="1.0" encoding="utf-8"?>
<a:theme xmlns:a="http://schemas.openxmlformats.org/drawingml/2006/main" name="1_Rudd Center Theme">
  <a:themeElements>
    <a:clrScheme name="Rudd Color Pallete">
      <a:dk1>
        <a:srgbClr val="001640"/>
      </a:dk1>
      <a:lt1>
        <a:srgbClr val="FFFFFF"/>
      </a:lt1>
      <a:dk2>
        <a:srgbClr val="001640"/>
      </a:dk2>
      <a:lt2>
        <a:srgbClr val="FDFFFF"/>
      </a:lt2>
      <a:accent1>
        <a:srgbClr val="001640"/>
      </a:accent1>
      <a:accent2>
        <a:srgbClr val="BE2C2C"/>
      </a:accent2>
      <a:accent3>
        <a:srgbClr val="D4AE36"/>
      </a:accent3>
      <a:accent4>
        <a:srgbClr val="9E9A9F"/>
      </a:accent4>
      <a:accent5>
        <a:srgbClr val="4BACC6"/>
      </a:accent5>
      <a:accent6>
        <a:srgbClr val="F79646"/>
      </a:accent6>
      <a:hlink>
        <a:srgbClr val="0000FF"/>
      </a:hlink>
      <a:folHlink>
        <a:srgbClr val="BF192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Updated Rudd Presentation Template" id="{2F0CE5E5-2A17-8C4B-A9D5-B10BA95E0AE2}" vid="{D6D495A0-5F87-7849-B7A5-953BD15ACA55}"/>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25520</TotalTime>
  <Words>1184</Words>
  <Application>Microsoft Macintosh PowerPoint</Application>
  <PresentationFormat>Widescreen</PresentationFormat>
  <Paragraphs>115</Paragraphs>
  <Slides>16</Slides>
  <Notes>16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16</vt:i4>
      </vt:variant>
    </vt:vector>
  </HeadingPairs>
  <TitlesOfParts>
    <vt:vector size="26" baseType="lpstr">
      <vt:lpstr>Arial</vt:lpstr>
      <vt:lpstr>Assistant</vt:lpstr>
      <vt:lpstr>Calibri</vt:lpstr>
      <vt:lpstr>Oswald</vt:lpstr>
      <vt:lpstr>Verdana</vt:lpstr>
      <vt:lpstr>Wingdings</vt:lpstr>
      <vt:lpstr>Office Theme</vt:lpstr>
      <vt:lpstr>1_office theme</vt:lpstr>
      <vt:lpstr>Rudd Center Theme</vt:lpstr>
      <vt:lpstr>1_Rudd Center Theme</vt:lpstr>
      <vt:lpstr>Conducting Research: Session 2</vt:lpstr>
      <vt:lpstr>Today’s Agenda</vt:lpstr>
      <vt:lpstr>What steps do you need to take to conduct research?</vt:lpstr>
      <vt:lpstr>Does a researcher need approval?</vt:lpstr>
      <vt:lpstr>Institutional Review Board (IRB) Approval is Needed</vt:lpstr>
      <vt:lpstr>IRB Ensures Core Principles of Ethical Research</vt:lpstr>
      <vt:lpstr>CITI (Collaborative Institutional Training Initiative) </vt:lpstr>
      <vt:lpstr>Small Group Activity</vt:lpstr>
      <vt:lpstr>What is community-based participatory research (CBPR)?</vt:lpstr>
      <vt:lpstr>Why do community-based participatory research?</vt:lpstr>
      <vt:lpstr>Example – Water Fountains</vt:lpstr>
      <vt:lpstr>What does it mean to be an Adolescent Citizen Scientist?</vt:lpstr>
      <vt:lpstr>ACS Research Benefits the Community</vt:lpstr>
      <vt:lpstr>Youth who Participate in an ACS Program Benefit</vt:lpstr>
      <vt:lpstr>Wrap-up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ACS Research Module - Session 2</dc:title>
  <dc:subject/>
  <dc:creator>UConn Rudd Centr for Food Policy and Health</dc:creator>
  <cp:keywords/>
  <dc:description/>
  <cp:lastModifiedBy>Hardee, Carson</cp:lastModifiedBy>
  <cp:revision>2900</cp:revision>
  <cp:lastPrinted>2024-10-04T17:24:25Z</cp:lastPrinted>
  <dcterms:created xsi:type="dcterms:W3CDTF">2014-05-17T21:10:12Z</dcterms:created>
  <dcterms:modified xsi:type="dcterms:W3CDTF">2026-08-07T20:16:01Z</dcterms:modified>
  <cp:category/>
</cp:coreProperties>
</file>