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86" r:id="rId5"/>
  </p:sldMasterIdLst>
  <p:notesMasterIdLst>
    <p:notesMasterId r:id="rId23"/>
  </p:notesMasterIdLst>
  <p:sldIdLst>
    <p:sldId id="276" r:id="rId6"/>
    <p:sldId id="282" r:id="rId7"/>
    <p:sldId id="293" r:id="rId8"/>
    <p:sldId id="304" r:id="rId9"/>
    <p:sldId id="294" r:id="rId10"/>
    <p:sldId id="310" r:id="rId11"/>
    <p:sldId id="311" r:id="rId12"/>
    <p:sldId id="312" r:id="rId13"/>
    <p:sldId id="313" r:id="rId14"/>
    <p:sldId id="315" r:id="rId15"/>
    <p:sldId id="292" r:id="rId16"/>
    <p:sldId id="319" r:id="rId17"/>
    <p:sldId id="317" r:id="rId18"/>
    <p:sldId id="318" r:id="rId19"/>
    <p:sldId id="291" r:id="rId20"/>
    <p:sldId id="308" r:id="rId21"/>
    <p:sldId id="280" r:id="rId22"/>
  </p:sldIdLst>
  <p:sldSz cx="18288000" cy="10287000"/>
  <p:notesSz cx="6858000" cy="9144000"/>
  <p:embeddedFontLst>
    <p:embeddedFont>
      <p:font typeface="Arial Narrow" panose="020B060402020202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E2D2D"/>
    <a:srgbClr val="001640"/>
    <a:srgbClr val="D4AF36"/>
    <a:srgbClr val="000D2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86438"/>
  </p:normalViewPr>
  <p:slideViewPr>
    <p:cSldViewPr snapToGrid="0">
      <p:cViewPr varScale="1">
        <p:scale>
          <a:sx n="66" d="100"/>
          <a:sy n="66" d="100"/>
        </p:scale>
        <p:origin x="264" y="20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3.fntdata"/><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2.fntdata"/><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1.fntdata"/><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font" Target="fonts/font4.fnt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E7E76A-1798-D649-913C-54D50BE2D16F}" type="datetimeFigureOut">
              <a:rPr lang="en-US" smtClean="0"/>
              <a:t>7/24/26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AC755F-22B2-3846-8FEA-269A7FC2B198}" type="slidenum">
              <a:rPr lang="en-US" smtClean="0"/>
              <a:t>‹#›</a:t>
            </a:fld>
            <a:endParaRPr lang="en-US"/>
          </a:p>
        </p:txBody>
      </p:sp>
    </p:spTree>
    <p:extLst>
      <p:ext uri="{BB962C8B-B14F-4D97-AF65-F5344CB8AC3E}">
        <p14:creationId xmlns:p14="http://schemas.microsoft.com/office/powerpoint/2010/main" val="28725070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DAC755F-22B2-3846-8FEA-269A7FC2B198}" type="slidenum">
              <a:rPr lang="en-US" smtClean="0"/>
              <a:t>1</a:t>
            </a:fld>
            <a:endParaRPr lang="en-US"/>
          </a:p>
        </p:txBody>
      </p:sp>
    </p:spTree>
    <p:extLst>
      <p:ext uri="{BB962C8B-B14F-4D97-AF65-F5344CB8AC3E}">
        <p14:creationId xmlns:p14="http://schemas.microsoft.com/office/powerpoint/2010/main" val="1491138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DAC755F-22B2-3846-8FEA-269A7FC2B198}" type="slidenum">
              <a:rPr lang="en-US" smtClean="0"/>
              <a:t>2</a:t>
            </a:fld>
            <a:endParaRPr lang="en-US"/>
          </a:p>
        </p:txBody>
      </p:sp>
    </p:spTree>
    <p:extLst>
      <p:ext uri="{BB962C8B-B14F-4D97-AF65-F5344CB8AC3E}">
        <p14:creationId xmlns:p14="http://schemas.microsoft.com/office/powerpoint/2010/main" val="37330483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DAC755F-22B2-3846-8FEA-269A7FC2B198}" type="slidenum">
              <a:rPr lang="en-US" smtClean="0"/>
              <a:t>3</a:t>
            </a:fld>
            <a:endParaRPr lang="en-US"/>
          </a:p>
        </p:txBody>
      </p:sp>
    </p:spTree>
    <p:extLst>
      <p:ext uri="{BB962C8B-B14F-4D97-AF65-F5344CB8AC3E}">
        <p14:creationId xmlns:p14="http://schemas.microsoft.com/office/powerpoint/2010/main" val="7774070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DAC755F-22B2-3846-8FEA-269A7FC2B198}" type="slidenum">
              <a:rPr lang="en-US" smtClean="0"/>
              <a:t>4</a:t>
            </a:fld>
            <a:endParaRPr lang="en-US"/>
          </a:p>
        </p:txBody>
      </p:sp>
    </p:spTree>
    <p:extLst>
      <p:ext uri="{BB962C8B-B14F-4D97-AF65-F5344CB8AC3E}">
        <p14:creationId xmlns:p14="http://schemas.microsoft.com/office/powerpoint/2010/main" val="37735683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990E98-E0D4-36B6-35A2-546C867C19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7A8BC5-BC75-AFF3-9A5B-8C5F4A0BB8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1D4894-9AA1-4ED8-E99E-E0D6B529E14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EA3DB3-47F2-93BC-F213-83A1F78E4654}"/>
              </a:ext>
            </a:extLst>
          </p:cNvPr>
          <p:cNvSpPr>
            <a:spLocks noGrp="1"/>
          </p:cNvSpPr>
          <p:nvPr>
            <p:ph type="sldNum" sz="quarter" idx="5"/>
          </p:nvPr>
        </p:nvSpPr>
        <p:spPr/>
        <p:txBody>
          <a:bodyPr/>
          <a:lstStyle/>
          <a:p>
            <a:fld id="{7DAC755F-22B2-3846-8FEA-269A7FC2B198}" type="slidenum">
              <a:rPr lang="en-US" smtClean="0"/>
              <a:t>10</a:t>
            </a:fld>
            <a:endParaRPr lang="en-US"/>
          </a:p>
        </p:txBody>
      </p:sp>
    </p:spTree>
    <p:extLst>
      <p:ext uri="{BB962C8B-B14F-4D97-AF65-F5344CB8AC3E}">
        <p14:creationId xmlns:p14="http://schemas.microsoft.com/office/powerpoint/2010/main" val="3611044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C0E807-86DA-E660-1BD1-789DE9FAAC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8C796E-4AC4-E318-BFAF-77BFE63586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8C759C-067D-2DDA-DD19-A28100B748B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1D4A132-E470-0F81-897E-5A14D463321E}"/>
              </a:ext>
            </a:extLst>
          </p:cNvPr>
          <p:cNvSpPr>
            <a:spLocks noGrp="1"/>
          </p:cNvSpPr>
          <p:nvPr>
            <p:ph type="sldNum" sz="quarter" idx="5"/>
          </p:nvPr>
        </p:nvSpPr>
        <p:spPr/>
        <p:txBody>
          <a:bodyPr/>
          <a:lstStyle/>
          <a:p>
            <a:fld id="{7DAC755F-22B2-3846-8FEA-269A7FC2B198}" type="slidenum">
              <a:rPr lang="en-US" smtClean="0"/>
              <a:t>14</a:t>
            </a:fld>
            <a:endParaRPr lang="en-US"/>
          </a:p>
        </p:txBody>
      </p:sp>
    </p:spTree>
    <p:extLst>
      <p:ext uri="{BB962C8B-B14F-4D97-AF65-F5344CB8AC3E}">
        <p14:creationId xmlns:p14="http://schemas.microsoft.com/office/powerpoint/2010/main" val="497729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DAC755F-22B2-3846-8FEA-269A7FC2B198}" type="slidenum">
              <a:rPr lang="en-US" smtClean="0"/>
              <a:t>15</a:t>
            </a:fld>
            <a:endParaRPr lang="en-US"/>
          </a:p>
        </p:txBody>
      </p:sp>
    </p:spTree>
    <p:extLst>
      <p:ext uri="{BB962C8B-B14F-4D97-AF65-F5344CB8AC3E}">
        <p14:creationId xmlns:p14="http://schemas.microsoft.com/office/powerpoint/2010/main" val="1673624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a:solidFill>
                  <a:srgbClr val="000D2F"/>
                </a:solidFill>
                <a:effectLst/>
              </a:rPr>
              <a:t>Provide Assignment 2 handout</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AC755F-22B2-3846-8FEA-269A7FC2B19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34099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DAC755F-22B2-3846-8FEA-269A7FC2B198}" type="slidenum">
              <a:rPr lang="en-US" smtClean="0"/>
              <a:t>17</a:t>
            </a:fld>
            <a:endParaRPr lang="en-US"/>
          </a:p>
        </p:txBody>
      </p:sp>
    </p:spTree>
    <p:extLst>
      <p:ext uri="{BB962C8B-B14F-4D97-AF65-F5344CB8AC3E}">
        <p14:creationId xmlns:p14="http://schemas.microsoft.com/office/powerpoint/2010/main" val="8032287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9.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D87BC5B-E4E7-B869-2FED-EC35F5B586E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648200" y="7429500"/>
            <a:ext cx="5181600" cy="2341540"/>
          </a:xfrm>
          <a:prstGeom prst="rect">
            <a:avLst/>
          </a:prstGeom>
        </p:spPr>
      </p:pic>
      <p:sp>
        <p:nvSpPr>
          <p:cNvPr id="4" name="Content Placeholder 10">
            <a:extLst>
              <a:ext uri="{FF2B5EF4-FFF2-40B4-BE49-F238E27FC236}">
                <a16:creationId xmlns:a16="http://schemas.microsoft.com/office/drawing/2014/main" id="{C091E8A3-59FC-5779-58FE-E75A3CC52224}"/>
              </a:ext>
            </a:extLst>
          </p:cNvPr>
          <p:cNvSpPr>
            <a:spLocks noGrp="1"/>
          </p:cNvSpPr>
          <p:nvPr>
            <p:ph sz="quarter" idx="11" hasCustomPrompt="1"/>
          </p:nvPr>
        </p:nvSpPr>
        <p:spPr>
          <a:xfrm>
            <a:off x="1371600" y="6134100"/>
            <a:ext cx="11430000" cy="1066800"/>
          </a:xfrm>
          <a:prstGeom prst="rect">
            <a:avLst/>
          </a:prstGeom>
        </p:spPr>
        <p:txBody>
          <a:bodyPr/>
          <a:lstStyle>
            <a:lvl1pPr marL="0" indent="0">
              <a:buNone/>
              <a:defRPr sz="6600">
                <a:solidFill>
                  <a:srgbClr val="000D2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subheading</a:t>
            </a:r>
          </a:p>
        </p:txBody>
      </p:sp>
      <p:sp>
        <p:nvSpPr>
          <p:cNvPr id="2" name="Title 1">
            <a:extLst>
              <a:ext uri="{FF2B5EF4-FFF2-40B4-BE49-F238E27FC236}">
                <a16:creationId xmlns:a16="http://schemas.microsoft.com/office/drawing/2014/main" id="{83CC8077-197E-598F-05ED-8B515146F23B}"/>
              </a:ext>
            </a:extLst>
          </p:cNvPr>
          <p:cNvSpPr>
            <a:spLocks noGrp="1"/>
          </p:cNvSpPr>
          <p:nvPr>
            <p:ph type="title"/>
          </p:nvPr>
        </p:nvSpPr>
        <p:spPr>
          <a:xfrm>
            <a:off x="1257300" y="1409700"/>
            <a:ext cx="11544300" cy="4175454"/>
          </a:xfrm>
          <a:prstGeom prst="rect">
            <a:avLst/>
          </a:prstGeom>
        </p:spPr>
        <p:txBody>
          <a:bodyPr/>
          <a:lstStyle>
            <a:lvl1pPr algn="l">
              <a:defRPr sz="13200" b="1" i="0">
                <a:solidFill>
                  <a:srgbClr val="BE2D2D"/>
                </a:solidFill>
                <a:latin typeface="Arial Narrow" panose="020B0604020202020204" pitchFamily="34" charset="0"/>
                <a:cs typeface="Arial Narrow" panose="020B0604020202020204" pitchFamily="34" charset="0"/>
              </a:defRPr>
            </a:lvl1pPr>
          </a:lstStyle>
          <a:p>
            <a:r>
              <a:rPr lang="en-US"/>
              <a:t>Click to edit Master title style</a:t>
            </a:r>
          </a:p>
        </p:txBody>
      </p:sp>
      <p:pic>
        <p:nvPicPr>
          <p:cNvPr id="7" name="Picture 6" descr="A blue logo with white text&#10;&#10;AI-generated content may be incorrect.">
            <a:extLst>
              <a:ext uri="{FF2B5EF4-FFF2-40B4-BE49-F238E27FC236}">
                <a16:creationId xmlns:a16="http://schemas.microsoft.com/office/drawing/2014/main" id="{29B93A2F-967C-AD09-3BA6-9445C8841986}"/>
              </a:ext>
            </a:extLst>
          </p:cNvPr>
          <p:cNvPicPr>
            <a:picLocks noChangeAspect="1"/>
          </p:cNvPicPr>
          <p:nvPr userDrawn="1"/>
        </p:nvPicPr>
        <p:blipFill>
          <a:blip r:embed="rId4">
            <a:extLst>
              <a:ext uri="{28A0092B-C50C-407E-A947-70E740481C1C}">
                <a14:useLocalDpi xmlns:a14="http://schemas.microsoft.com/office/drawing/2010/main" val="0"/>
              </a:ext>
            </a:extLst>
          </a:blip>
          <a:srcRect l="8001" r="8674" b="15172"/>
          <a:stretch>
            <a:fillRect/>
          </a:stretch>
        </p:blipFill>
        <p:spPr>
          <a:xfrm>
            <a:off x="10363200" y="8153921"/>
            <a:ext cx="5536914" cy="1446758"/>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D87BC5B-E4E7-B869-2FED-EC35F5B586E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649200" y="7524113"/>
            <a:ext cx="4680704" cy="2115188"/>
          </a:xfrm>
          <a:prstGeom prst="rect">
            <a:avLst/>
          </a:prstGeom>
        </p:spPr>
      </p:pic>
      <p:sp>
        <p:nvSpPr>
          <p:cNvPr id="4" name="Content Placeholder 10">
            <a:extLst>
              <a:ext uri="{FF2B5EF4-FFF2-40B4-BE49-F238E27FC236}">
                <a16:creationId xmlns:a16="http://schemas.microsoft.com/office/drawing/2014/main" id="{C091E8A3-59FC-5779-58FE-E75A3CC52224}"/>
              </a:ext>
            </a:extLst>
          </p:cNvPr>
          <p:cNvSpPr>
            <a:spLocks noGrp="1"/>
          </p:cNvSpPr>
          <p:nvPr>
            <p:ph sz="quarter" idx="11" hasCustomPrompt="1"/>
          </p:nvPr>
        </p:nvSpPr>
        <p:spPr>
          <a:xfrm>
            <a:off x="3919458" y="5905500"/>
            <a:ext cx="13392150" cy="1163660"/>
          </a:xfrm>
          <a:prstGeom prst="rect">
            <a:avLst/>
          </a:prstGeom>
        </p:spPr>
        <p:txBody>
          <a:bodyPr/>
          <a:lstStyle>
            <a:lvl1pPr marL="0" indent="0">
              <a:buNone/>
              <a:defRPr sz="6600">
                <a:solidFill>
                  <a:srgbClr val="000D2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subheading</a:t>
            </a:r>
          </a:p>
        </p:txBody>
      </p:sp>
      <p:sp>
        <p:nvSpPr>
          <p:cNvPr id="5" name="Content Placeholder 12">
            <a:extLst>
              <a:ext uri="{FF2B5EF4-FFF2-40B4-BE49-F238E27FC236}">
                <a16:creationId xmlns:a16="http://schemas.microsoft.com/office/drawing/2014/main" id="{BD339423-B9F2-F3C0-9788-D8F3E4B4425F}"/>
              </a:ext>
            </a:extLst>
          </p:cNvPr>
          <p:cNvSpPr>
            <a:spLocks noGrp="1"/>
          </p:cNvSpPr>
          <p:nvPr>
            <p:ph sz="quarter" idx="12" hasCustomPrompt="1"/>
          </p:nvPr>
        </p:nvSpPr>
        <p:spPr>
          <a:xfrm>
            <a:off x="3981450" y="8877300"/>
            <a:ext cx="7829550" cy="762000"/>
          </a:xfrm>
          <a:prstGeom prst="rect">
            <a:avLst/>
          </a:prstGeom>
        </p:spPr>
        <p:txBody>
          <a:bodyPr/>
          <a:lstStyle>
            <a:lvl1pPr marL="0" indent="0">
              <a:buNone/>
              <a:defRPr sz="4400">
                <a:solidFill>
                  <a:srgbClr val="000D2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Presenter: Insert</a:t>
            </a:r>
          </a:p>
        </p:txBody>
      </p:sp>
      <p:sp>
        <p:nvSpPr>
          <p:cNvPr id="2" name="Title 1">
            <a:extLst>
              <a:ext uri="{FF2B5EF4-FFF2-40B4-BE49-F238E27FC236}">
                <a16:creationId xmlns:a16="http://schemas.microsoft.com/office/drawing/2014/main" id="{83CC8077-197E-598F-05ED-8B515146F23B}"/>
              </a:ext>
            </a:extLst>
          </p:cNvPr>
          <p:cNvSpPr>
            <a:spLocks noGrp="1"/>
          </p:cNvSpPr>
          <p:nvPr>
            <p:ph type="title"/>
          </p:nvPr>
        </p:nvSpPr>
        <p:spPr>
          <a:xfrm>
            <a:off x="3937754" y="1181100"/>
            <a:ext cx="13392150" cy="4175454"/>
          </a:xfrm>
          <a:prstGeom prst="rect">
            <a:avLst/>
          </a:prstGeom>
        </p:spPr>
        <p:txBody>
          <a:bodyPr/>
          <a:lstStyle>
            <a:lvl1pPr algn="l">
              <a:defRPr sz="13200" b="1" i="0">
                <a:solidFill>
                  <a:srgbClr val="001640"/>
                </a:solidFill>
                <a:latin typeface="Arial Narrow" panose="020B0604020202020204" pitchFamily="34" charset="0"/>
                <a:cs typeface="Arial Narrow"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717958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able of Conte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F4A3A-A88A-1792-7C44-6A7155880564}"/>
              </a:ext>
            </a:extLst>
          </p:cNvPr>
          <p:cNvSpPr>
            <a:spLocks noGrp="1"/>
          </p:cNvSpPr>
          <p:nvPr>
            <p:ph type="title"/>
          </p:nvPr>
        </p:nvSpPr>
        <p:spPr>
          <a:xfrm>
            <a:off x="1143000" y="2552700"/>
            <a:ext cx="8001000" cy="1066800"/>
          </a:xfrm>
          <a:prstGeom prst="rect">
            <a:avLst/>
          </a:prstGeom>
        </p:spPr>
        <p:txBody>
          <a:bodyPr/>
          <a:lstStyle>
            <a:lvl1pPr algn="l">
              <a:defRPr sz="5400" b="1" i="0">
                <a:solidFill>
                  <a:srgbClr val="BE2D2D"/>
                </a:solidFill>
                <a:latin typeface="Arial Narrow" panose="020B0604020202020204" pitchFamily="34" charset="0"/>
                <a:cs typeface="Arial Narrow"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7610A314-B3B8-AE88-AEE2-0008C31FDE08}"/>
              </a:ext>
            </a:extLst>
          </p:cNvPr>
          <p:cNvSpPr>
            <a:spLocks noGrp="1"/>
          </p:cNvSpPr>
          <p:nvPr>
            <p:ph sz="quarter" idx="10" hasCustomPrompt="1"/>
          </p:nvPr>
        </p:nvSpPr>
        <p:spPr>
          <a:xfrm>
            <a:off x="1143000" y="4000500"/>
            <a:ext cx="8001000" cy="4800600"/>
          </a:xfrm>
          <a:prstGeom prst="rect">
            <a:avLst/>
          </a:prstGeom>
        </p:spPr>
        <p:txBody>
          <a:bodyPr/>
          <a:lstStyle>
            <a:lvl1pPr marL="0" indent="0">
              <a:buNone/>
              <a:defRPr sz="3200" b="0"/>
            </a:lvl1pPr>
          </a:lstStyle>
          <a:p>
            <a:pPr lvl="0"/>
            <a:r>
              <a:rPr lang="en-US" b="1"/>
              <a:t>OVERVIEW OF KEY IDEAS</a:t>
            </a:r>
          </a:p>
          <a:p>
            <a:pPr lvl="0"/>
            <a:endParaRPr lang="en-US" b="1"/>
          </a:p>
          <a:p>
            <a:pPr lvl="0"/>
            <a:r>
              <a:rPr lang="en-US" b="0"/>
              <a:t>Point One</a:t>
            </a:r>
          </a:p>
          <a:p>
            <a:pPr lvl="0"/>
            <a:r>
              <a:rPr lang="en-US" b="0"/>
              <a:t>Point Two</a:t>
            </a:r>
          </a:p>
          <a:p>
            <a:pPr lvl="0"/>
            <a:r>
              <a:rPr lang="en-US" b="0"/>
              <a:t>Point Three</a:t>
            </a:r>
          </a:p>
          <a:p>
            <a:pPr lvl="0"/>
            <a:r>
              <a:rPr lang="en-US" b="0"/>
              <a:t>Point Four</a:t>
            </a:r>
          </a:p>
          <a:p>
            <a:pPr lvl="0"/>
            <a:r>
              <a:rPr lang="en-US" b="0"/>
              <a:t>Point Five</a:t>
            </a:r>
          </a:p>
          <a:p>
            <a:pPr lvl="0"/>
            <a:r>
              <a:rPr lang="en-US" b="0"/>
              <a:t>Point Six</a:t>
            </a:r>
            <a:endParaRPr lang="en-US"/>
          </a:p>
        </p:txBody>
      </p:sp>
      <p:sp>
        <p:nvSpPr>
          <p:cNvPr id="13" name="Picture Placeholder 12">
            <a:extLst>
              <a:ext uri="{FF2B5EF4-FFF2-40B4-BE49-F238E27FC236}">
                <a16:creationId xmlns:a16="http://schemas.microsoft.com/office/drawing/2014/main" id="{3A2FBE3B-3F0B-2FFE-1949-5829A78799A2}"/>
              </a:ext>
            </a:extLst>
          </p:cNvPr>
          <p:cNvSpPr>
            <a:spLocks noGrp="1"/>
          </p:cNvSpPr>
          <p:nvPr>
            <p:ph type="pic" sz="quarter" idx="12"/>
          </p:nvPr>
        </p:nvSpPr>
        <p:spPr>
          <a:xfrm>
            <a:off x="11658600" y="990600"/>
            <a:ext cx="4876800" cy="8305800"/>
          </a:xfrm>
          <a:prstGeom prst="rect">
            <a:avLst/>
          </a:prstGeom>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ain Text/Pic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0B86A-4289-42E9-962B-50B3395794DF}"/>
              </a:ext>
            </a:extLst>
          </p:cNvPr>
          <p:cNvSpPr>
            <a:spLocks noGrp="1"/>
          </p:cNvSpPr>
          <p:nvPr>
            <p:ph type="title"/>
          </p:nvPr>
        </p:nvSpPr>
        <p:spPr>
          <a:xfrm>
            <a:off x="1106488" y="1745456"/>
            <a:ext cx="9180512" cy="1050925"/>
          </a:xfrm>
          <a:prstGeom prst="rect">
            <a:avLst/>
          </a:prstGeom>
        </p:spPr>
        <p:txBody>
          <a:bodyPr/>
          <a:lstStyle>
            <a:lvl1pPr algn="l">
              <a:defRPr sz="6000" b="1" i="0">
                <a:solidFill>
                  <a:schemeClr val="bg1"/>
                </a:solidFill>
                <a:latin typeface="Arial Narrow" panose="020B0604020202020204" pitchFamily="34" charset="0"/>
                <a:cs typeface="Arial Narrow" panose="020B0604020202020204" pitchFamily="34" charset="0"/>
              </a:defRPr>
            </a:lvl1pPr>
          </a:lstStyle>
          <a:p>
            <a:r>
              <a:rPr lang="en-US"/>
              <a:t>Click to edit Master title style</a:t>
            </a:r>
          </a:p>
        </p:txBody>
      </p:sp>
      <p:sp>
        <p:nvSpPr>
          <p:cNvPr id="14" name="Content Placeholder 13">
            <a:extLst>
              <a:ext uri="{FF2B5EF4-FFF2-40B4-BE49-F238E27FC236}">
                <a16:creationId xmlns:a16="http://schemas.microsoft.com/office/drawing/2014/main" id="{471042EE-1BAE-90BC-FB69-198272562F53}"/>
              </a:ext>
            </a:extLst>
          </p:cNvPr>
          <p:cNvSpPr>
            <a:spLocks noGrp="1"/>
          </p:cNvSpPr>
          <p:nvPr>
            <p:ph sz="quarter" idx="12" hasCustomPrompt="1"/>
          </p:nvPr>
        </p:nvSpPr>
        <p:spPr>
          <a:xfrm>
            <a:off x="1106488" y="3833813"/>
            <a:ext cx="9180512" cy="5881687"/>
          </a:xfrm>
          <a:prstGeom prst="rect">
            <a:avLst/>
          </a:prstGeom>
        </p:spPr>
        <p:txBody>
          <a:bodyPr/>
          <a:lstStyle>
            <a:lvl1pPr marL="0" indent="0">
              <a:buNone/>
              <a:defRPr/>
            </a:lvl1pPr>
          </a:lstStyle>
          <a:p>
            <a:pPr lvl="0"/>
            <a:r>
              <a:rPr lang="en-US"/>
              <a:t>Lorem Ipsum Dolor Sit</a:t>
            </a:r>
          </a:p>
          <a:p>
            <a:pPr lvl="0"/>
            <a:endParaRPr lang="en-US"/>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Etiam</a:t>
            </a:r>
            <a:r>
              <a:rPr lang="en-US"/>
              <a:t> </a:t>
            </a:r>
            <a:r>
              <a:rPr lang="en-US" err="1"/>
              <a:t>suscipit</a:t>
            </a:r>
            <a:r>
              <a:rPr lang="en-US"/>
              <a:t> lorem non </a:t>
            </a:r>
            <a:r>
              <a:rPr lang="en-US" err="1"/>
              <a:t>aliquam</a:t>
            </a:r>
            <a:r>
              <a:rPr lang="en-US"/>
              <a:t> </a:t>
            </a:r>
            <a:r>
              <a:rPr lang="en-US" err="1"/>
              <a:t>consectetur</a:t>
            </a:r>
            <a:r>
              <a:rPr lang="en-US"/>
              <a:t>. </a:t>
            </a:r>
            <a:r>
              <a:rPr lang="en-US" err="1"/>
              <a:t>Qquisque</a:t>
            </a:r>
            <a:r>
              <a:rPr lang="en-US"/>
              <a:t> </a:t>
            </a:r>
            <a:r>
              <a:rPr lang="en-US" err="1"/>
              <a:t>viverra</a:t>
            </a:r>
            <a:r>
              <a:rPr lang="en-US"/>
              <a:t> </a:t>
            </a:r>
            <a:r>
              <a:rPr lang="en-US" err="1"/>
              <a:t>lectus</a:t>
            </a:r>
            <a:r>
              <a:rPr lang="en-US"/>
              <a:t> et diam vehicular </a:t>
            </a:r>
            <a:r>
              <a:rPr lang="en-US" err="1"/>
              <a:t>volupat</a:t>
            </a:r>
            <a:r>
              <a:rPr lang="en-US"/>
              <a:t>. </a:t>
            </a:r>
            <a:r>
              <a:rPr lang="en-US" err="1"/>
              <a:t>Nullam</a:t>
            </a:r>
            <a:r>
              <a:rPr lang="en-US"/>
              <a:t> </a:t>
            </a:r>
            <a:r>
              <a:rPr lang="en-US" err="1"/>
              <a:t>est</a:t>
            </a:r>
            <a:r>
              <a:rPr lang="en-US"/>
              <a:t> </a:t>
            </a:r>
            <a:r>
              <a:rPr lang="en-US" err="1"/>
              <a:t>metus</a:t>
            </a:r>
            <a:r>
              <a:rPr lang="en-US"/>
              <a:t>, porta in Bibendum </a:t>
            </a:r>
            <a:r>
              <a:rPr lang="en-US" err="1"/>
              <a:t>malesuada</a:t>
            </a:r>
            <a:r>
              <a:rPr lang="en-US"/>
              <a:t>, auctor id dolor. </a:t>
            </a:r>
            <a:r>
              <a:rPr lang="en-US" err="1"/>
              <a:t>Mauris</a:t>
            </a:r>
            <a:r>
              <a:rPr lang="en-US"/>
              <a:t> </a:t>
            </a:r>
            <a:r>
              <a:rPr lang="en-US" err="1"/>
              <a:t>leo</a:t>
            </a:r>
            <a:r>
              <a:rPr lang="en-US"/>
              <a:t> dolor, </a:t>
            </a:r>
            <a:r>
              <a:rPr lang="en-US" err="1"/>
              <a:t>scelerisque</a:t>
            </a:r>
            <a:r>
              <a:rPr lang="en-US"/>
              <a:t> </a:t>
            </a:r>
            <a:r>
              <a:rPr lang="en-US" err="1"/>
              <a:t>nec</a:t>
            </a:r>
            <a:r>
              <a:rPr lang="en-US"/>
              <a:t> </a:t>
            </a:r>
            <a:r>
              <a:rPr lang="en-US" err="1"/>
              <a:t>bibiendum</a:t>
            </a:r>
            <a:r>
              <a:rPr lang="en-US"/>
              <a:t> non, </a:t>
            </a:r>
            <a:r>
              <a:rPr lang="en-US" err="1"/>
              <a:t>blandit</a:t>
            </a:r>
            <a:r>
              <a:rPr lang="en-US"/>
              <a:t> in </a:t>
            </a:r>
            <a:r>
              <a:rPr lang="en-US" err="1"/>
              <a:t>nisis</a:t>
            </a:r>
            <a:r>
              <a:rPr lang="en-US"/>
              <a:t>. Vestibulum </a:t>
            </a:r>
            <a:r>
              <a:rPr lang="en-US" err="1"/>
              <a:t>ut</a:t>
            </a:r>
            <a:r>
              <a:rPr lang="en-US"/>
              <a:t> </a:t>
            </a:r>
            <a:r>
              <a:rPr lang="en-US" err="1"/>
              <a:t>quam</a:t>
            </a:r>
            <a:r>
              <a:rPr lang="en-US"/>
              <a:t> </a:t>
            </a:r>
            <a:r>
              <a:rPr lang="en-US" err="1"/>
              <a:t>quis</a:t>
            </a:r>
            <a:r>
              <a:rPr lang="en-US"/>
              <a:t> </a:t>
            </a:r>
            <a:r>
              <a:rPr lang="en-US" err="1"/>
              <a:t>massa</a:t>
            </a:r>
            <a:r>
              <a:rPr lang="en-US"/>
              <a:t> </a:t>
            </a:r>
            <a:r>
              <a:rPr lang="en-US" err="1"/>
              <a:t>pellentesque</a:t>
            </a:r>
            <a:r>
              <a:rPr lang="en-US"/>
              <a:t> </a:t>
            </a:r>
            <a:r>
              <a:rPr lang="en-US" err="1"/>
              <a:t>gravide</a:t>
            </a:r>
            <a:r>
              <a:rPr lang="en-US"/>
              <a:t> vitae ac </a:t>
            </a:r>
            <a:r>
              <a:rPr lang="en-US" err="1"/>
              <a:t>nisl</a:t>
            </a:r>
            <a:r>
              <a:rPr lang="en-US"/>
              <a:t>. Vestibulum bel </a:t>
            </a:r>
            <a:r>
              <a:rPr lang="en-US" err="1"/>
              <a:t>suscipit</a:t>
            </a:r>
            <a:r>
              <a:rPr lang="en-US"/>
              <a:t> </a:t>
            </a:r>
            <a:r>
              <a:rPr lang="en-US" err="1"/>
              <a:t>leo</a:t>
            </a:r>
            <a:r>
              <a:rPr lang="en-US"/>
              <a:t>. Proin gravida </a:t>
            </a:r>
            <a:r>
              <a:rPr lang="en-US" err="1"/>
              <a:t>enim</a:t>
            </a:r>
            <a:r>
              <a:rPr lang="en-US"/>
              <a:t> </a:t>
            </a:r>
            <a:r>
              <a:rPr lang="en-US" err="1"/>
              <a:t>orci</a:t>
            </a:r>
            <a:r>
              <a:rPr lang="en-US"/>
              <a:t>, non </a:t>
            </a:r>
            <a:r>
              <a:rPr lang="en-US" err="1"/>
              <a:t>lobortis</a:t>
            </a:r>
            <a:r>
              <a:rPr lang="en-US"/>
              <a:t>.</a:t>
            </a:r>
          </a:p>
        </p:txBody>
      </p:sp>
      <p:sp>
        <p:nvSpPr>
          <p:cNvPr id="16" name="Picture Placeholder 15">
            <a:extLst>
              <a:ext uri="{FF2B5EF4-FFF2-40B4-BE49-F238E27FC236}">
                <a16:creationId xmlns:a16="http://schemas.microsoft.com/office/drawing/2014/main" id="{20C2E1EA-8645-07C1-0D0E-1BB5539DB1C2}"/>
              </a:ext>
            </a:extLst>
          </p:cNvPr>
          <p:cNvSpPr>
            <a:spLocks noGrp="1"/>
          </p:cNvSpPr>
          <p:nvPr>
            <p:ph type="pic" sz="quarter" idx="13"/>
          </p:nvPr>
        </p:nvSpPr>
        <p:spPr>
          <a:xfrm>
            <a:off x="10837862" y="1745456"/>
            <a:ext cx="6343650" cy="5881687"/>
          </a:xfrm>
          <a:prstGeom prst="rect">
            <a:avLst/>
          </a:prstGeom>
        </p:spPr>
        <p:txBody>
          <a:bodyP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Points w/ Pi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449092-2289-41A3-D79A-504B67962BA3}"/>
              </a:ext>
            </a:extLst>
          </p:cNvPr>
          <p:cNvSpPr>
            <a:spLocks noGrp="1"/>
          </p:cNvSpPr>
          <p:nvPr>
            <p:ph type="title" hasCustomPrompt="1"/>
          </p:nvPr>
        </p:nvSpPr>
        <p:spPr>
          <a:xfrm>
            <a:off x="914400" y="6152664"/>
            <a:ext cx="4686300" cy="1989137"/>
          </a:xfrm>
          <a:prstGeom prst="rect">
            <a:avLst/>
          </a:prstGeom>
        </p:spPr>
        <p:txBody>
          <a:bodyPr/>
          <a:lstStyle>
            <a:lvl1pPr algn="l">
              <a:defRPr sz="6000" b="1" i="0">
                <a:solidFill>
                  <a:srgbClr val="000D2F"/>
                </a:solidFill>
                <a:latin typeface="Arial Narrow" panose="020B0604020202020204" pitchFamily="34" charset="0"/>
                <a:cs typeface="Arial Narrow" panose="020B0604020202020204" pitchFamily="34" charset="0"/>
              </a:defRPr>
            </a:lvl1pPr>
          </a:lstStyle>
          <a:p>
            <a:r>
              <a:rPr lang="en-US"/>
              <a:t>Click to edit the Master title</a:t>
            </a:r>
          </a:p>
        </p:txBody>
      </p:sp>
      <p:sp>
        <p:nvSpPr>
          <p:cNvPr id="25" name="Picture Placeholder 24">
            <a:extLst>
              <a:ext uri="{FF2B5EF4-FFF2-40B4-BE49-F238E27FC236}">
                <a16:creationId xmlns:a16="http://schemas.microsoft.com/office/drawing/2014/main" id="{3489E673-6FFF-2384-C3FE-FAE26DB529B5}"/>
              </a:ext>
            </a:extLst>
          </p:cNvPr>
          <p:cNvSpPr>
            <a:spLocks noGrp="1"/>
          </p:cNvSpPr>
          <p:nvPr>
            <p:ph type="pic" sz="quarter" idx="17"/>
          </p:nvPr>
        </p:nvSpPr>
        <p:spPr>
          <a:xfrm>
            <a:off x="0" y="0"/>
            <a:ext cx="5943600" cy="5143500"/>
          </a:xfrm>
          <a:prstGeom prst="rect">
            <a:avLst/>
          </a:prstGeom>
        </p:spPr>
        <p:txBody>
          <a:bodyPr/>
          <a:lstStyle/>
          <a:p>
            <a:endParaRPr lang="en-US"/>
          </a:p>
        </p:txBody>
      </p:sp>
      <p:sp>
        <p:nvSpPr>
          <p:cNvPr id="17" name="Text Placeholder 16">
            <a:extLst>
              <a:ext uri="{FF2B5EF4-FFF2-40B4-BE49-F238E27FC236}">
                <a16:creationId xmlns:a16="http://schemas.microsoft.com/office/drawing/2014/main" id="{4C053194-F713-6E33-5A2D-A144216AAA18}"/>
              </a:ext>
            </a:extLst>
          </p:cNvPr>
          <p:cNvSpPr>
            <a:spLocks noGrp="1"/>
          </p:cNvSpPr>
          <p:nvPr>
            <p:ph type="body" sz="quarter" idx="11" hasCustomPrompt="1"/>
          </p:nvPr>
        </p:nvSpPr>
        <p:spPr>
          <a:xfrm>
            <a:off x="6629400" y="826601"/>
            <a:ext cx="11125200" cy="7315200"/>
          </a:xfrm>
          <a:prstGeom prst="rect">
            <a:avLst/>
          </a:prstGeom>
        </p:spPr>
        <p:txBody>
          <a:bodyPr/>
          <a:lstStyle>
            <a:lvl1pPr marL="571500" indent="-571500">
              <a:spcBef>
                <a:spcPts val="600"/>
              </a:spcBef>
              <a:buFont typeface="Wingdings" pitchFamily="2" charset="2"/>
              <a:buChar char="§"/>
              <a:defRPr sz="3600" b="1" i="0">
                <a:latin typeface="Arial Narrow" panose="020B0604020202020204" pitchFamily="34" charset="0"/>
                <a:cs typeface="Arial Narrow" panose="020B0604020202020204" pitchFamily="34" charset="0"/>
              </a:defRPr>
            </a:lvl1pPr>
            <a:lvl2pPr>
              <a:spcBef>
                <a:spcPts val="600"/>
              </a:spcBef>
              <a:defRPr/>
            </a:lvl2pPr>
          </a:lstStyle>
          <a:p>
            <a:pPr lvl="0"/>
            <a:r>
              <a:rPr lang="en-US"/>
              <a:t>Lorem Ipsum</a:t>
            </a:r>
          </a:p>
          <a:p>
            <a:pPr lvl="1"/>
            <a:r>
              <a:rPr lang="en-US"/>
              <a:t>Presentations are communication tools that can be used as lectures, speeches, and more. </a:t>
            </a:r>
          </a:p>
          <a:p>
            <a:pPr lvl="1"/>
            <a:r>
              <a:rPr lang="en-US"/>
              <a:t>They are mostly presented before an audience. This is a placeholder.</a:t>
            </a:r>
          </a:p>
          <a:p>
            <a:pPr lvl="1"/>
            <a:endParaRPr lang="en-US"/>
          </a:p>
          <a:p>
            <a:pPr lvl="0"/>
            <a:r>
              <a:rPr lang="en-US"/>
              <a:t>Lorem Ipsum</a:t>
            </a:r>
          </a:p>
          <a:p>
            <a:pPr lvl="1"/>
            <a:r>
              <a:rPr lang="en-US"/>
              <a:t>Presentations are communication tools that can be used as lectures, speeches, and more. </a:t>
            </a:r>
          </a:p>
          <a:p>
            <a:pPr lvl="1"/>
            <a:r>
              <a:rPr lang="en-US"/>
              <a:t>They are mostly presented before an audience. This is a placeholder.</a:t>
            </a:r>
          </a:p>
          <a:p>
            <a:pPr lvl="1"/>
            <a:endParaRPr lang="en-US"/>
          </a:p>
          <a:p>
            <a:pPr lvl="0"/>
            <a:r>
              <a:rPr lang="en-US"/>
              <a:t>Lorem Ipsum</a:t>
            </a:r>
          </a:p>
          <a:p>
            <a:pPr lvl="1"/>
            <a:r>
              <a:rPr lang="en-US"/>
              <a:t>Presentations are communication tools that can be used as lectures, speeches, and more. </a:t>
            </a:r>
          </a:p>
          <a:p>
            <a:pPr lvl="1"/>
            <a:r>
              <a:rPr lang="en-US"/>
              <a:t>They are mostly presented before an audience. This is a placeholder.</a:t>
            </a:r>
          </a:p>
          <a:p>
            <a:pPr lvl="1"/>
            <a:endParaRPr lang="en-US"/>
          </a:p>
        </p:txBody>
      </p:sp>
    </p:spTree>
    <p:extLst>
      <p:ext uri="{BB962C8B-B14F-4D97-AF65-F5344CB8AC3E}">
        <p14:creationId xmlns:p14="http://schemas.microsoft.com/office/powerpoint/2010/main" val="4051943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13">
            <a:extLst>
              <a:ext uri="{FF2B5EF4-FFF2-40B4-BE49-F238E27FC236}">
                <a16:creationId xmlns:a16="http://schemas.microsoft.com/office/drawing/2014/main" id="{CCA8FCFE-641E-FEB7-BFBD-6A0CD397FD3A}"/>
              </a:ext>
            </a:extLst>
          </p:cNvPr>
          <p:cNvSpPr>
            <a:spLocks noGrp="1"/>
          </p:cNvSpPr>
          <p:nvPr>
            <p:ph sz="quarter" idx="12" hasCustomPrompt="1"/>
          </p:nvPr>
        </p:nvSpPr>
        <p:spPr>
          <a:xfrm>
            <a:off x="838201" y="4076700"/>
            <a:ext cx="7772400" cy="5715000"/>
          </a:xfrm>
          <a:prstGeom prst="rect">
            <a:avLst/>
          </a:prstGeom>
        </p:spPr>
        <p:txBody>
          <a:bodyPr/>
          <a:lstStyle>
            <a:lvl1pPr marL="0" indent="0">
              <a:buNone/>
              <a:defRPr sz="2800">
                <a:solidFill>
                  <a:srgbClr val="000000"/>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Etiam</a:t>
            </a:r>
            <a:r>
              <a:rPr lang="en-US"/>
              <a:t> </a:t>
            </a:r>
            <a:r>
              <a:rPr lang="en-US" err="1"/>
              <a:t>suscipit</a:t>
            </a:r>
            <a:r>
              <a:rPr lang="en-US"/>
              <a:t> lorem non </a:t>
            </a:r>
            <a:r>
              <a:rPr lang="en-US" err="1"/>
              <a:t>aliquam</a:t>
            </a:r>
            <a:r>
              <a:rPr lang="en-US"/>
              <a:t> </a:t>
            </a:r>
            <a:r>
              <a:rPr lang="en-US" err="1"/>
              <a:t>consectetur</a:t>
            </a:r>
            <a:r>
              <a:rPr lang="en-US"/>
              <a:t>. </a:t>
            </a:r>
            <a:r>
              <a:rPr lang="en-US" err="1"/>
              <a:t>Qquisque</a:t>
            </a:r>
            <a:r>
              <a:rPr lang="en-US"/>
              <a:t> </a:t>
            </a:r>
            <a:r>
              <a:rPr lang="en-US" err="1"/>
              <a:t>viverra</a:t>
            </a:r>
            <a:r>
              <a:rPr lang="en-US"/>
              <a:t> </a:t>
            </a:r>
            <a:r>
              <a:rPr lang="en-US" err="1"/>
              <a:t>lectus</a:t>
            </a:r>
            <a:r>
              <a:rPr lang="en-US"/>
              <a:t> et diam vehicular </a:t>
            </a:r>
            <a:r>
              <a:rPr lang="en-US" err="1"/>
              <a:t>volupat</a:t>
            </a:r>
            <a:r>
              <a:rPr lang="en-US"/>
              <a:t>. </a:t>
            </a:r>
            <a:r>
              <a:rPr lang="en-US" err="1"/>
              <a:t>Nullam</a:t>
            </a:r>
            <a:r>
              <a:rPr lang="en-US"/>
              <a:t> </a:t>
            </a:r>
            <a:r>
              <a:rPr lang="en-US" err="1"/>
              <a:t>est</a:t>
            </a:r>
            <a:r>
              <a:rPr lang="en-US"/>
              <a:t> </a:t>
            </a:r>
            <a:r>
              <a:rPr lang="en-US" err="1"/>
              <a:t>metus</a:t>
            </a:r>
            <a:r>
              <a:rPr lang="en-US"/>
              <a:t>, porta in Bibendum </a:t>
            </a:r>
            <a:r>
              <a:rPr lang="en-US" err="1"/>
              <a:t>malesuada</a:t>
            </a:r>
            <a:r>
              <a:rPr lang="en-US"/>
              <a:t>, auctor id dolor. </a:t>
            </a:r>
            <a:r>
              <a:rPr lang="en-US" err="1"/>
              <a:t>Mauris</a:t>
            </a:r>
            <a:r>
              <a:rPr lang="en-US"/>
              <a:t> </a:t>
            </a:r>
            <a:r>
              <a:rPr lang="en-US" err="1"/>
              <a:t>leo</a:t>
            </a:r>
            <a:r>
              <a:rPr lang="en-US"/>
              <a:t> dolor, </a:t>
            </a:r>
            <a:r>
              <a:rPr lang="en-US" err="1"/>
              <a:t>scelerisque</a:t>
            </a:r>
            <a:r>
              <a:rPr lang="en-US"/>
              <a:t> </a:t>
            </a:r>
            <a:r>
              <a:rPr lang="en-US" err="1"/>
              <a:t>nec</a:t>
            </a:r>
            <a:r>
              <a:rPr lang="en-US"/>
              <a:t> </a:t>
            </a:r>
            <a:r>
              <a:rPr lang="en-US" err="1"/>
              <a:t>bibiendum</a:t>
            </a:r>
            <a:r>
              <a:rPr lang="en-US"/>
              <a:t> non, </a:t>
            </a:r>
            <a:r>
              <a:rPr lang="en-US" err="1"/>
              <a:t>blandit</a:t>
            </a:r>
            <a:r>
              <a:rPr lang="en-US"/>
              <a:t> in </a:t>
            </a:r>
            <a:r>
              <a:rPr lang="en-US" err="1"/>
              <a:t>nisis</a:t>
            </a:r>
            <a:r>
              <a:rPr lang="en-US"/>
              <a:t>. Vestibulum </a:t>
            </a:r>
            <a:r>
              <a:rPr lang="en-US" err="1"/>
              <a:t>ut</a:t>
            </a:r>
            <a:r>
              <a:rPr lang="en-US"/>
              <a:t> </a:t>
            </a:r>
            <a:r>
              <a:rPr lang="en-US" err="1"/>
              <a:t>quam</a:t>
            </a:r>
            <a:r>
              <a:rPr lang="en-US"/>
              <a:t> </a:t>
            </a:r>
            <a:r>
              <a:rPr lang="en-US" err="1"/>
              <a:t>quis</a:t>
            </a:r>
            <a:r>
              <a:rPr lang="en-US"/>
              <a:t> </a:t>
            </a:r>
            <a:r>
              <a:rPr lang="en-US" err="1"/>
              <a:t>massa</a:t>
            </a:r>
            <a:r>
              <a:rPr lang="en-US"/>
              <a:t> </a:t>
            </a:r>
            <a:r>
              <a:rPr lang="en-US" err="1"/>
              <a:t>pellentesque</a:t>
            </a:r>
            <a:r>
              <a:rPr lang="en-US"/>
              <a:t> </a:t>
            </a:r>
            <a:r>
              <a:rPr lang="en-US" err="1"/>
              <a:t>gravide</a:t>
            </a:r>
            <a:r>
              <a:rPr lang="en-US"/>
              <a:t> vitae ac </a:t>
            </a:r>
            <a:r>
              <a:rPr lang="en-US" err="1"/>
              <a:t>nisl</a:t>
            </a:r>
            <a:r>
              <a:rPr lang="en-US"/>
              <a:t>. Vestibulum bel </a:t>
            </a:r>
            <a:r>
              <a:rPr lang="en-US" err="1"/>
              <a:t>suscipit</a:t>
            </a:r>
            <a:r>
              <a:rPr lang="en-US"/>
              <a:t> </a:t>
            </a:r>
            <a:r>
              <a:rPr lang="en-US" err="1"/>
              <a:t>leo</a:t>
            </a:r>
            <a:r>
              <a:rPr lang="en-US"/>
              <a:t>. </a:t>
            </a:r>
          </a:p>
          <a:p>
            <a:pPr lvl="0"/>
            <a:endParaRPr lang="en-US"/>
          </a:p>
          <a:p>
            <a:pPr lvl="0"/>
            <a:r>
              <a:rPr lang="en-US"/>
              <a:t>Lorem ipsum dolor sit </a:t>
            </a:r>
            <a:r>
              <a:rPr lang="en-US" err="1"/>
              <a:t>amet</a:t>
            </a:r>
            <a:r>
              <a:rPr lang="en-US"/>
              <a:t>, </a:t>
            </a:r>
            <a:r>
              <a:rPr lang="en-US" err="1"/>
              <a:t>consectetur</a:t>
            </a:r>
            <a:r>
              <a:rPr lang="en-US"/>
              <a:t> </a:t>
            </a:r>
            <a:r>
              <a:rPr lang="en-US" err="1"/>
              <a:t>adipising</a:t>
            </a:r>
            <a:r>
              <a:rPr lang="en-US"/>
              <a:t> </a:t>
            </a:r>
            <a:r>
              <a:rPr lang="en-US" err="1"/>
              <a:t>elit</a:t>
            </a:r>
            <a:r>
              <a:rPr lang="en-US"/>
              <a:t>. </a:t>
            </a:r>
            <a:r>
              <a:rPr lang="en-US" err="1"/>
              <a:t>Etiam</a:t>
            </a:r>
            <a:r>
              <a:rPr lang="en-US"/>
              <a:t> subscript lorem non </a:t>
            </a:r>
            <a:r>
              <a:rPr lang="en-US" err="1"/>
              <a:t>aliquam</a:t>
            </a:r>
            <a:r>
              <a:rPr lang="en-US"/>
              <a:t> </a:t>
            </a:r>
            <a:r>
              <a:rPr lang="en-US" err="1"/>
              <a:t>consectetur</a:t>
            </a:r>
            <a:r>
              <a:rPr lang="en-US"/>
              <a:t>. </a:t>
            </a:r>
            <a:r>
              <a:rPr lang="en-US" err="1"/>
              <a:t>Quisque</a:t>
            </a:r>
            <a:r>
              <a:rPr lang="en-US"/>
              <a:t> </a:t>
            </a:r>
            <a:r>
              <a:rPr lang="en-US" err="1"/>
              <a:t>viverra</a:t>
            </a:r>
            <a:r>
              <a:rPr lang="en-US"/>
              <a:t> </a:t>
            </a:r>
            <a:r>
              <a:rPr lang="en-US" err="1"/>
              <a:t>lectus</a:t>
            </a:r>
            <a:r>
              <a:rPr lang="en-US"/>
              <a:t> et diam vehicular </a:t>
            </a:r>
            <a:r>
              <a:rPr lang="en-US" err="1"/>
              <a:t>volupat</a:t>
            </a:r>
            <a:r>
              <a:rPr lang="en-US"/>
              <a:t>. </a:t>
            </a:r>
            <a:r>
              <a:rPr lang="en-US" err="1"/>
              <a:t>Nollum</a:t>
            </a:r>
            <a:r>
              <a:rPr lang="en-US"/>
              <a:t> </a:t>
            </a:r>
            <a:r>
              <a:rPr lang="en-US" err="1"/>
              <a:t>est</a:t>
            </a:r>
            <a:r>
              <a:rPr lang="en-US"/>
              <a:t> </a:t>
            </a:r>
            <a:r>
              <a:rPr lang="en-US" err="1"/>
              <a:t>metus</a:t>
            </a:r>
            <a:r>
              <a:rPr lang="en-US"/>
              <a:t>, porta in Bibendum </a:t>
            </a:r>
            <a:r>
              <a:rPr lang="en-US" err="1"/>
              <a:t>malesuada</a:t>
            </a:r>
            <a:r>
              <a:rPr lang="en-US"/>
              <a:t>.</a:t>
            </a:r>
          </a:p>
        </p:txBody>
      </p:sp>
      <p:sp>
        <p:nvSpPr>
          <p:cNvPr id="8" name="Picture Placeholder 7">
            <a:extLst>
              <a:ext uri="{FF2B5EF4-FFF2-40B4-BE49-F238E27FC236}">
                <a16:creationId xmlns:a16="http://schemas.microsoft.com/office/drawing/2014/main" id="{088300E6-2040-74F9-50E1-CD2B76F827A8}"/>
              </a:ext>
            </a:extLst>
          </p:cNvPr>
          <p:cNvSpPr>
            <a:spLocks noGrp="1"/>
          </p:cNvSpPr>
          <p:nvPr>
            <p:ph type="pic" sz="quarter" idx="13"/>
          </p:nvPr>
        </p:nvSpPr>
        <p:spPr>
          <a:xfrm>
            <a:off x="9829800" y="0"/>
            <a:ext cx="8458200" cy="10287000"/>
          </a:xfrm>
          <a:prstGeom prst="rect">
            <a:avLst/>
          </a:prstGeom>
        </p:spPr>
        <p:txBody>
          <a:bodyPr/>
          <a:lstStyle/>
          <a:p>
            <a:endParaRPr lang="en-US"/>
          </a:p>
        </p:txBody>
      </p:sp>
      <p:sp>
        <p:nvSpPr>
          <p:cNvPr id="4" name="Title 3">
            <a:extLst>
              <a:ext uri="{FF2B5EF4-FFF2-40B4-BE49-F238E27FC236}">
                <a16:creationId xmlns:a16="http://schemas.microsoft.com/office/drawing/2014/main" id="{AC0CA603-9FA9-B49F-699A-380F59BD1E68}"/>
              </a:ext>
            </a:extLst>
          </p:cNvPr>
          <p:cNvSpPr>
            <a:spLocks noGrp="1"/>
          </p:cNvSpPr>
          <p:nvPr>
            <p:ph type="title"/>
          </p:nvPr>
        </p:nvSpPr>
        <p:spPr>
          <a:xfrm>
            <a:off x="838201" y="1409700"/>
            <a:ext cx="7772400" cy="2141537"/>
          </a:xfrm>
          <a:prstGeom prst="rect">
            <a:avLst/>
          </a:prstGeom>
        </p:spPr>
        <p:txBody>
          <a:bodyPr/>
          <a:lstStyle>
            <a:lvl1pPr algn="l">
              <a:defRPr sz="7200" b="1" i="0">
                <a:solidFill>
                  <a:srgbClr val="BE2D2D"/>
                </a:solidFill>
                <a:latin typeface="Arial Narrow" panose="020B0604020202020204" pitchFamily="34" charset="0"/>
                <a:cs typeface="Arial Narrow"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5700800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Text Box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Text Placeholder 18">
            <a:extLst>
              <a:ext uri="{FF2B5EF4-FFF2-40B4-BE49-F238E27FC236}">
                <a16:creationId xmlns:a16="http://schemas.microsoft.com/office/drawing/2014/main" id="{7D7C373F-992F-B468-FAB0-485A0F21E063}"/>
              </a:ext>
            </a:extLst>
          </p:cNvPr>
          <p:cNvSpPr>
            <a:spLocks noGrp="1"/>
          </p:cNvSpPr>
          <p:nvPr>
            <p:ph type="body" sz="quarter" idx="13" hasCustomPrompt="1"/>
          </p:nvPr>
        </p:nvSpPr>
        <p:spPr>
          <a:xfrm>
            <a:off x="914400" y="3086100"/>
            <a:ext cx="7543800" cy="5562600"/>
          </a:xfrm>
          <a:prstGeom prst="rect">
            <a:avLst/>
          </a:prstGeom>
        </p:spPr>
        <p:txBody>
          <a:bodyPr/>
          <a:lstStyle>
            <a:lvl1pPr marL="0" indent="0" algn="l">
              <a:lnSpc>
                <a:spcPts val="2860"/>
              </a:lnSpc>
              <a:buNone/>
              <a:defRPr sz="2800"/>
            </a:lvl1pPr>
          </a:lstStyle>
          <a:p>
            <a:pPr lvl="0"/>
            <a:r>
              <a:rPr lang="en-US"/>
              <a:t>Presentations are communication tools that can be used as lectures, speeches, and more. It is mostly presented before an audience.</a:t>
            </a:r>
          </a:p>
          <a:p>
            <a:pPr lvl="0"/>
            <a:endParaRPr lang="en-US"/>
          </a:p>
          <a:p>
            <a:pPr lvl="0"/>
            <a:r>
              <a:rPr lang="en-US"/>
              <a:t>Start with an outline of topics and identify highlights, which can be applied to whatever you plan on discussing.</a:t>
            </a:r>
          </a:p>
          <a:p>
            <a:pPr lvl="0"/>
            <a:endParaRPr lang="en-US"/>
          </a:p>
          <a:p>
            <a:pPr lvl="0"/>
            <a:r>
              <a:rPr lang="en-US"/>
              <a:t>Presentations are communication tools that can be used as lectures, speeches, and more. It is mostly presented before an audience.</a:t>
            </a:r>
          </a:p>
        </p:txBody>
      </p:sp>
      <p:sp>
        <p:nvSpPr>
          <p:cNvPr id="5" name="Title 4">
            <a:extLst>
              <a:ext uri="{FF2B5EF4-FFF2-40B4-BE49-F238E27FC236}">
                <a16:creationId xmlns:a16="http://schemas.microsoft.com/office/drawing/2014/main" id="{35B48784-88E1-3119-6F1B-680ED2143395}"/>
              </a:ext>
            </a:extLst>
          </p:cNvPr>
          <p:cNvSpPr>
            <a:spLocks noGrp="1"/>
          </p:cNvSpPr>
          <p:nvPr>
            <p:ph type="title"/>
          </p:nvPr>
        </p:nvSpPr>
        <p:spPr>
          <a:xfrm>
            <a:off x="1752598" y="1139567"/>
            <a:ext cx="15468600" cy="1203325"/>
          </a:xfrm>
          <a:prstGeom prst="rect">
            <a:avLst/>
          </a:prstGeom>
        </p:spPr>
        <p:txBody>
          <a:bodyPr/>
          <a:lstStyle>
            <a:lvl1pPr algn="l">
              <a:defRPr sz="7200" b="1" i="0">
                <a:latin typeface="Arial Narrow" panose="020B0604020202020204" pitchFamily="34" charset="0"/>
                <a:cs typeface="Arial Narrow" panose="020B0604020202020204" pitchFamily="34" charset="0"/>
              </a:defRPr>
            </a:lvl1pPr>
          </a:lstStyle>
          <a:p>
            <a:r>
              <a:rPr lang="en-US"/>
              <a:t>Click to edit Master title style</a:t>
            </a:r>
          </a:p>
        </p:txBody>
      </p:sp>
      <p:sp>
        <p:nvSpPr>
          <p:cNvPr id="7" name="Text Placeholder 18">
            <a:extLst>
              <a:ext uri="{FF2B5EF4-FFF2-40B4-BE49-F238E27FC236}">
                <a16:creationId xmlns:a16="http://schemas.microsoft.com/office/drawing/2014/main" id="{E9278FC5-7918-AB16-687D-F673495A096E}"/>
              </a:ext>
            </a:extLst>
          </p:cNvPr>
          <p:cNvSpPr>
            <a:spLocks noGrp="1"/>
          </p:cNvSpPr>
          <p:nvPr>
            <p:ph type="body" sz="quarter" idx="15" hasCustomPrompt="1"/>
          </p:nvPr>
        </p:nvSpPr>
        <p:spPr>
          <a:xfrm>
            <a:off x="9677400" y="3086100"/>
            <a:ext cx="7543800" cy="5562601"/>
          </a:xfrm>
          <a:prstGeom prst="rect">
            <a:avLst/>
          </a:prstGeom>
        </p:spPr>
        <p:txBody>
          <a:bodyPr/>
          <a:lstStyle>
            <a:lvl1pPr marL="0" indent="0" algn="l">
              <a:lnSpc>
                <a:spcPts val="2860"/>
              </a:lnSpc>
              <a:buNone/>
              <a:defRPr sz="2800"/>
            </a:lvl1pPr>
          </a:lstStyle>
          <a:p>
            <a:pPr lvl="0"/>
            <a:r>
              <a:rPr lang="en-US"/>
              <a:t>Presentations are communication tools that can be used as lectures, speeches, and more. It is mostly presented before an audience.</a:t>
            </a:r>
          </a:p>
          <a:p>
            <a:pPr lvl="0"/>
            <a:endParaRPr lang="en-US"/>
          </a:p>
          <a:p>
            <a:pPr lvl="0"/>
            <a:r>
              <a:rPr lang="en-US"/>
              <a:t>Start with an outline of topics and identify highlights, which can be applied to whatever you plan on discussing.</a:t>
            </a:r>
          </a:p>
          <a:p>
            <a:pPr lvl="0"/>
            <a:endParaRPr lang="en-US"/>
          </a:p>
          <a:p>
            <a:pPr lvl="0"/>
            <a:r>
              <a:rPr lang="en-US"/>
              <a:t>Presentations are communication tools that can be used as lectures, speeches, and more. It is mostly presented before an audience.</a:t>
            </a:r>
          </a:p>
        </p:txBody>
      </p:sp>
    </p:spTree>
    <p:extLst>
      <p:ext uri="{BB962C8B-B14F-4D97-AF65-F5344CB8AC3E}">
        <p14:creationId xmlns:p14="http://schemas.microsoft.com/office/powerpoint/2010/main" val="682633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Points R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E7C46E4-CB60-C1F1-FD75-881D7897CEB8}"/>
              </a:ext>
            </a:extLst>
          </p:cNvPr>
          <p:cNvSpPr>
            <a:spLocks noGrp="1"/>
          </p:cNvSpPr>
          <p:nvPr>
            <p:ph type="title"/>
          </p:nvPr>
        </p:nvSpPr>
        <p:spPr>
          <a:xfrm>
            <a:off x="1828800" y="6537960"/>
            <a:ext cx="6172200" cy="2270737"/>
          </a:xfrm>
          <a:prstGeom prst="rect">
            <a:avLst/>
          </a:prstGeom>
        </p:spPr>
        <p:txBody>
          <a:bodyPr/>
          <a:lstStyle>
            <a:lvl1pPr algn="l">
              <a:defRPr sz="7200" b="1" i="0">
                <a:latin typeface="Arial Narrow" panose="020B0604020202020204" pitchFamily="34" charset="0"/>
                <a:cs typeface="Arial Narrow" panose="020B0604020202020204" pitchFamily="34" charset="0"/>
              </a:defRPr>
            </a:lvl1pPr>
          </a:lstStyle>
          <a:p>
            <a:r>
              <a:rPr lang="en-US"/>
              <a:t>Click to edit Master title style</a:t>
            </a:r>
          </a:p>
        </p:txBody>
      </p:sp>
      <p:sp>
        <p:nvSpPr>
          <p:cNvPr id="2" name="Text Placeholder 16">
            <a:extLst>
              <a:ext uri="{FF2B5EF4-FFF2-40B4-BE49-F238E27FC236}">
                <a16:creationId xmlns:a16="http://schemas.microsoft.com/office/drawing/2014/main" id="{7AC233CF-1F4D-25A8-A9B9-4BC9C6FBCE8B}"/>
              </a:ext>
            </a:extLst>
          </p:cNvPr>
          <p:cNvSpPr>
            <a:spLocks noGrp="1"/>
          </p:cNvSpPr>
          <p:nvPr>
            <p:ph type="body" sz="quarter" idx="11" hasCustomPrompt="1"/>
          </p:nvPr>
        </p:nvSpPr>
        <p:spPr>
          <a:xfrm>
            <a:off x="8610600" y="1866900"/>
            <a:ext cx="8915400" cy="6941796"/>
          </a:xfrm>
          <a:prstGeom prst="rect">
            <a:avLst/>
          </a:prstGeom>
        </p:spPr>
        <p:txBody>
          <a:bodyPr/>
          <a:lstStyle>
            <a:lvl1pPr marL="571500" indent="-571500">
              <a:spcBef>
                <a:spcPts val="600"/>
              </a:spcBef>
              <a:buFont typeface="Wingdings" pitchFamily="2" charset="2"/>
              <a:buChar char="§"/>
              <a:defRPr sz="3600" b="1" i="0">
                <a:solidFill>
                  <a:srgbClr val="BE2D2D"/>
                </a:solidFill>
                <a:latin typeface="Arial Narrow" panose="020B0604020202020204" pitchFamily="34" charset="0"/>
                <a:cs typeface="Arial Narrow" panose="020B0604020202020204" pitchFamily="34" charset="0"/>
              </a:defRPr>
            </a:lvl1pPr>
            <a:lvl2pPr>
              <a:spcBef>
                <a:spcPts val="600"/>
              </a:spcBef>
              <a:defRPr/>
            </a:lvl2pPr>
          </a:lstStyle>
          <a:p>
            <a:pPr lvl="0"/>
            <a:r>
              <a:rPr lang="en-US"/>
              <a:t>Lorem Ipsum</a:t>
            </a:r>
          </a:p>
          <a:p>
            <a:pPr lvl="1"/>
            <a:r>
              <a:rPr lang="en-US"/>
              <a:t>Presentations are communication tools that can be used as lectures, speeches, and more. They can be delivered live or shared online.</a:t>
            </a:r>
          </a:p>
          <a:p>
            <a:pPr lvl="1"/>
            <a:endParaRPr lang="en-US"/>
          </a:p>
          <a:p>
            <a:pPr lvl="0"/>
            <a:r>
              <a:rPr lang="en-US"/>
              <a:t>Lorem Ipsum</a:t>
            </a:r>
          </a:p>
          <a:p>
            <a:pPr lvl="1"/>
            <a:r>
              <a:rPr lang="en-US"/>
              <a:t>Presentations are communication tools that can be used as lectures, speeches, and more. They can be delivered live or shared online.</a:t>
            </a:r>
          </a:p>
          <a:p>
            <a:pPr lvl="1"/>
            <a:endParaRPr lang="en-US"/>
          </a:p>
          <a:p>
            <a:pPr lvl="0"/>
            <a:r>
              <a:rPr lang="en-US"/>
              <a:t>Lorem Ipsum</a:t>
            </a:r>
          </a:p>
          <a:p>
            <a:pPr lvl="1"/>
            <a:r>
              <a:rPr lang="en-US"/>
              <a:t>Presentations are communication tools that can be used as lectures, speeches, and more. They can be delivered live or shared online.</a:t>
            </a:r>
          </a:p>
          <a:p>
            <a:pPr lvl="1"/>
            <a:endParaRPr lang="en-US"/>
          </a:p>
          <a:p>
            <a:pPr lvl="1"/>
            <a:endParaRPr lang="en-US"/>
          </a:p>
        </p:txBody>
      </p:sp>
    </p:spTree>
    <p:extLst>
      <p:ext uri="{BB962C8B-B14F-4D97-AF65-F5344CB8AC3E}">
        <p14:creationId xmlns:p14="http://schemas.microsoft.com/office/powerpoint/2010/main" val="396093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Text/Two Pi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23547-19C7-BB19-A984-0D6354AE4FEC}"/>
              </a:ext>
            </a:extLst>
          </p:cNvPr>
          <p:cNvSpPr>
            <a:spLocks noGrp="1"/>
          </p:cNvSpPr>
          <p:nvPr>
            <p:ph type="title"/>
          </p:nvPr>
        </p:nvSpPr>
        <p:spPr>
          <a:xfrm>
            <a:off x="2209800" y="538443"/>
            <a:ext cx="6213022" cy="609599"/>
          </a:xfrm>
          <a:prstGeom prst="rect">
            <a:avLst/>
          </a:prstGeom>
        </p:spPr>
        <p:txBody>
          <a:bodyPr/>
          <a:lstStyle>
            <a:lvl1pPr algn="l">
              <a:defRPr sz="3600" b="1" i="0">
                <a:solidFill>
                  <a:schemeClr val="bg1"/>
                </a:solidFill>
                <a:latin typeface="Arial Narrow" panose="020B0604020202020204" pitchFamily="34" charset="0"/>
                <a:cs typeface="Arial Narrow" panose="020B0604020202020204" pitchFamily="34" charset="0"/>
              </a:defRPr>
            </a:lvl1pPr>
          </a:lstStyle>
          <a:p>
            <a:r>
              <a:rPr lang="en-US"/>
              <a:t>Click to edit Master title style</a:t>
            </a:r>
          </a:p>
        </p:txBody>
      </p:sp>
      <p:sp>
        <p:nvSpPr>
          <p:cNvPr id="12" name="Text Placeholder 18">
            <a:extLst>
              <a:ext uri="{FF2B5EF4-FFF2-40B4-BE49-F238E27FC236}">
                <a16:creationId xmlns:a16="http://schemas.microsoft.com/office/drawing/2014/main" id="{BDAE4CA7-8741-27DD-A758-109244201524}"/>
              </a:ext>
            </a:extLst>
          </p:cNvPr>
          <p:cNvSpPr>
            <a:spLocks noGrp="1"/>
          </p:cNvSpPr>
          <p:nvPr>
            <p:ph type="body" sz="quarter" idx="13" hasCustomPrompt="1"/>
          </p:nvPr>
        </p:nvSpPr>
        <p:spPr>
          <a:xfrm>
            <a:off x="2209800" y="1345019"/>
            <a:ext cx="6213023" cy="3036481"/>
          </a:xfrm>
          <a:prstGeom prst="rect">
            <a:avLst/>
          </a:prstGeom>
        </p:spPr>
        <p:txBody>
          <a:bodyPr/>
          <a:lstStyle>
            <a:lvl1pPr marL="0" indent="0">
              <a:lnSpc>
                <a:spcPts val="2860"/>
              </a:lnSpc>
              <a:buNone/>
              <a:defRPr sz="2800">
                <a:solidFill>
                  <a:schemeClr val="bg1"/>
                </a:solidFill>
              </a:defRPr>
            </a:lvl1pPr>
          </a:lstStyle>
          <a:p>
            <a:pPr lvl="0"/>
            <a:r>
              <a:rPr lang="en-US"/>
              <a:t>Presentations are communication tools that can be used as lectures, speeches, and more. It is mostly presented before an audience.</a:t>
            </a:r>
          </a:p>
          <a:p>
            <a:pPr lvl="0"/>
            <a:endParaRPr lang="en-US"/>
          </a:p>
          <a:p>
            <a:pPr lvl="0"/>
            <a:r>
              <a:rPr lang="en-US"/>
              <a:t>Start with an outline of topics and identify highlights.</a:t>
            </a:r>
          </a:p>
        </p:txBody>
      </p:sp>
      <p:sp>
        <p:nvSpPr>
          <p:cNvPr id="16" name="Picture Placeholder 15">
            <a:extLst>
              <a:ext uri="{FF2B5EF4-FFF2-40B4-BE49-F238E27FC236}">
                <a16:creationId xmlns:a16="http://schemas.microsoft.com/office/drawing/2014/main" id="{F99CF1A6-316D-EF51-07F1-8810AB2F7ABF}"/>
              </a:ext>
            </a:extLst>
          </p:cNvPr>
          <p:cNvSpPr>
            <a:spLocks noGrp="1"/>
          </p:cNvSpPr>
          <p:nvPr>
            <p:ph type="pic" sz="quarter" idx="16"/>
          </p:nvPr>
        </p:nvSpPr>
        <p:spPr>
          <a:xfrm>
            <a:off x="9865179" y="0"/>
            <a:ext cx="8422821" cy="5143500"/>
          </a:xfrm>
          <a:prstGeom prst="rect">
            <a:avLst/>
          </a:prstGeom>
        </p:spPr>
        <p:txBody>
          <a:bodyPr/>
          <a:lstStyle/>
          <a:p>
            <a:endParaRPr lang="en-US"/>
          </a:p>
        </p:txBody>
      </p:sp>
      <p:sp>
        <p:nvSpPr>
          <p:cNvPr id="13" name="Text Placeholder 16">
            <a:extLst>
              <a:ext uri="{FF2B5EF4-FFF2-40B4-BE49-F238E27FC236}">
                <a16:creationId xmlns:a16="http://schemas.microsoft.com/office/drawing/2014/main" id="{A63623A8-E42A-928A-F7DF-7CB5A4688F8E}"/>
              </a:ext>
            </a:extLst>
          </p:cNvPr>
          <p:cNvSpPr>
            <a:spLocks noGrp="1"/>
          </p:cNvSpPr>
          <p:nvPr>
            <p:ph type="body" sz="quarter" idx="14" hasCustomPrompt="1"/>
          </p:nvPr>
        </p:nvSpPr>
        <p:spPr>
          <a:xfrm>
            <a:off x="2215116" y="5905500"/>
            <a:ext cx="6213023"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a:t>LOREM IPSUM</a:t>
            </a:r>
          </a:p>
        </p:txBody>
      </p:sp>
      <p:sp>
        <p:nvSpPr>
          <p:cNvPr id="14" name="Text Placeholder 18">
            <a:extLst>
              <a:ext uri="{FF2B5EF4-FFF2-40B4-BE49-F238E27FC236}">
                <a16:creationId xmlns:a16="http://schemas.microsoft.com/office/drawing/2014/main" id="{3327C0DD-A4D6-4E8E-77DB-C1A3FC670119}"/>
              </a:ext>
            </a:extLst>
          </p:cNvPr>
          <p:cNvSpPr>
            <a:spLocks noGrp="1"/>
          </p:cNvSpPr>
          <p:nvPr>
            <p:ph type="body" sz="quarter" idx="15" hasCustomPrompt="1"/>
          </p:nvPr>
        </p:nvSpPr>
        <p:spPr>
          <a:xfrm>
            <a:off x="2215116" y="6712076"/>
            <a:ext cx="6213023" cy="3036481"/>
          </a:xfrm>
          <a:prstGeom prst="rect">
            <a:avLst/>
          </a:prstGeom>
        </p:spPr>
        <p:txBody>
          <a:bodyPr/>
          <a:lstStyle>
            <a:lvl1pPr marL="0" indent="0">
              <a:lnSpc>
                <a:spcPts val="2860"/>
              </a:lnSpc>
              <a:buNone/>
              <a:defRPr sz="2800">
                <a:solidFill>
                  <a:srgbClr val="000000"/>
                </a:solidFill>
              </a:defRPr>
            </a:lvl1pPr>
          </a:lstStyle>
          <a:p>
            <a:pPr lvl="0"/>
            <a:r>
              <a:rPr lang="en-US"/>
              <a:t>Presentations are communication tools that can be used as lectures, speeches, and more. It is mostly presented before an audience.</a:t>
            </a:r>
          </a:p>
          <a:p>
            <a:pPr lvl="0"/>
            <a:endParaRPr lang="en-US"/>
          </a:p>
          <a:p>
            <a:pPr lvl="0"/>
            <a:r>
              <a:rPr lang="en-US"/>
              <a:t>Start with an outline of topics and identify highlights.</a:t>
            </a:r>
          </a:p>
        </p:txBody>
      </p:sp>
      <p:sp>
        <p:nvSpPr>
          <p:cNvPr id="17" name="Picture Placeholder 15">
            <a:extLst>
              <a:ext uri="{FF2B5EF4-FFF2-40B4-BE49-F238E27FC236}">
                <a16:creationId xmlns:a16="http://schemas.microsoft.com/office/drawing/2014/main" id="{BD7AC194-398D-CC86-3815-7E0F3E110898}"/>
              </a:ext>
            </a:extLst>
          </p:cNvPr>
          <p:cNvSpPr>
            <a:spLocks noGrp="1"/>
          </p:cNvSpPr>
          <p:nvPr>
            <p:ph type="pic" sz="quarter" idx="17"/>
          </p:nvPr>
        </p:nvSpPr>
        <p:spPr>
          <a:xfrm>
            <a:off x="9831510" y="5143500"/>
            <a:ext cx="8422821" cy="5143500"/>
          </a:xfrm>
          <a:prstGeom prst="rect">
            <a:avLst/>
          </a:prstGeom>
        </p:spPr>
        <p:txBody>
          <a:bodyPr/>
          <a:lstStyle/>
          <a:p>
            <a:endParaRPr lang="en-US"/>
          </a:p>
        </p:txBody>
      </p:sp>
    </p:spTree>
    <p:extLst>
      <p:ext uri="{BB962C8B-B14F-4D97-AF65-F5344CB8AC3E}">
        <p14:creationId xmlns:p14="http://schemas.microsoft.com/office/powerpoint/2010/main" val="628804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our Poi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ED5A6CF-F721-B3D6-1015-A99847E1A63C}"/>
              </a:ext>
            </a:extLst>
          </p:cNvPr>
          <p:cNvSpPr>
            <a:spLocks noGrp="1"/>
          </p:cNvSpPr>
          <p:nvPr>
            <p:ph type="title"/>
          </p:nvPr>
        </p:nvSpPr>
        <p:spPr>
          <a:xfrm>
            <a:off x="304800" y="795528"/>
            <a:ext cx="3962400" cy="2829147"/>
          </a:xfrm>
          <a:prstGeom prst="rect">
            <a:avLst/>
          </a:prstGeom>
        </p:spPr>
        <p:txBody>
          <a:bodyPr/>
          <a:lstStyle>
            <a:lvl1pPr algn="l">
              <a:defRPr sz="6000" b="1" i="0">
                <a:solidFill>
                  <a:schemeClr val="bg1"/>
                </a:solidFill>
                <a:latin typeface="Arial Narrow" panose="020B0604020202020204" pitchFamily="34" charset="0"/>
                <a:cs typeface="Arial Narrow" panose="020B0604020202020204" pitchFamily="34" charset="0"/>
              </a:defRPr>
            </a:lvl1pPr>
          </a:lstStyle>
          <a:p>
            <a:r>
              <a:rPr lang="en-US"/>
              <a:t>Click to edit Master title style</a:t>
            </a:r>
          </a:p>
        </p:txBody>
      </p:sp>
      <p:sp>
        <p:nvSpPr>
          <p:cNvPr id="3" name="Text Placeholder 16">
            <a:extLst>
              <a:ext uri="{FF2B5EF4-FFF2-40B4-BE49-F238E27FC236}">
                <a16:creationId xmlns:a16="http://schemas.microsoft.com/office/drawing/2014/main" id="{4E33D777-F610-76CD-2E3B-6BA2DC5467A9}"/>
              </a:ext>
            </a:extLst>
          </p:cNvPr>
          <p:cNvSpPr>
            <a:spLocks noGrp="1"/>
          </p:cNvSpPr>
          <p:nvPr>
            <p:ph type="body" sz="quarter" idx="11" hasCustomPrompt="1"/>
          </p:nvPr>
        </p:nvSpPr>
        <p:spPr>
          <a:xfrm>
            <a:off x="5067300" y="795528"/>
            <a:ext cx="6172200" cy="1143000"/>
          </a:xfrm>
          <a:prstGeom prst="rect">
            <a:avLst/>
          </a:prstGeom>
        </p:spPr>
        <p:txBody>
          <a:bodyPr/>
          <a:lstStyle>
            <a:lvl1pPr marL="571500" indent="-571500">
              <a:buClr>
                <a:srgbClr val="000000"/>
              </a:buClr>
              <a:buFont typeface="Wingdings" pitchFamily="2" charset="2"/>
              <a:buChar char="§"/>
              <a:defRPr sz="3600" b="1" i="0">
                <a:solidFill>
                  <a:srgbClr val="BE2D2D"/>
                </a:solidFill>
                <a:latin typeface="Arial Narrow" panose="020B0604020202020204" pitchFamily="34" charset="0"/>
                <a:cs typeface="Arial Narrow" panose="020B0604020202020204" pitchFamily="34" charset="0"/>
              </a:defRPr>
            </a:lvl1pPr>
          </a:lstStyle>
          <a:p>
            <a:pPr lvl="0"/>
            <a:r>
              <a:rPr lang="en-US"/>
              <a:t>LOREM IPSUM DOLOR SIT IPSUM DOLOR</a:t>
            </a:r>
          </a:p>
        </p:txBody>
      </p:sp>
      <p:sp>
        <p:nvSpPr>
          <p:cNvPr id="4" name="Text Placeholder 18">
            <a:extLst>
              <a:ext uri="{FF2B5EF4-FFF2-40B4-BE49-F238E27FC236}">
                <a16:creationId xmlns:a16="http://schemas.microsoft.com/office/drawing/2014/main" id="{3E541A5D-AF1C-F850-A7AA-61BDD30D55B4}"/>
              </a:ext>
            </a:extLst>
          </p:cNvPr>
          <p:cNvSpPr>
            <a:spLocks noGrp="1"/>
          </p:cNvSpPr>
          <p:nvPr>
            <p:ph type="body" sz="quarter" idx="12" hasCustomPrompt="1"/>
          </p:nvPr>
        </p:nvSpPr>
        <p:spPr>
          <a:xfrm>
            <a:off x="5676900" y="2131655"/>
            <a:ext cx="5562600" cy="2586233"/>
          </a:xfrm>
          <a:prstGeom prst="rect">
            <a:avLst/>
          </a:prstGeom>
        </p:spPr>
        <p:txBody>
          <a:bodyPr/>
          <a:lstStyle>
            <a:lvl1pPr marL="0" indent="0">
              <a:lnSpc>
                <a:spcPct val="100000"/>
              </a:lnSpc>
              <a:buNone/>
              <a:defRPr sz="2800">
                <a:solidFill>
                  <a:srgbClr val="000000"/>
                </a:solidFill>
              </a:defRPr>
            </a:lvl1pPr>
          </a:lstStyle>
          <a:p>
            <a:pPr lvl="0"/>
            <a:r>
              <a:rPr lang="en-US"/>
              <a:t>Presentations are tools that can be used as lectures, speeches, reports, conferences, and more. Utilize them to engage your audience and convey information with ease.</a:t>
            </a:r>
          </a:p>
        </p:txBody>
      </p:sp>
      <p:sp>
        <p:nvSpPr>
          <p:cNvPr id="2" name="Text Placeholder 16">
            <a:extLst>
              <a:ext uri="{FF2B5EF4-FFF2-40B4-BE49-F238E27FC236}">
                <a16:creationId xmlns:a16="http://schemas.microsoft.com/office/drawing/2014/main" id="{36808B73-87F3-3B16-E190-6EBA125E754D}"/>
              </a:ext>
            </a:extLst>
          </p:cNvPr>
          <p:cNvSpPr>
            <a:spLocks noGrp="1"/>
          </p:cNvSpPr>
          <p:nvPr>
            <p:ph type="body" sz="quarter" idx="13" hasCustomPrompt="1"/>
          </p:nvPr>
        </p:nvSpPr>
        <p:spPr>
          <a:xfrm>
            <a:off x="11582400" y="795528"/>
            <a:ext cx="6172200" cy="1143000"/>
          </a:xfrm>
          <a:prstGeom prst="rect">
            <a:avLst/>
          </a:prstGeom>
        </p:spPr>
        <p:txBody>
          <a:bodyPr/>
          <a:lstStyle>
            <a:lvl1pPr marL="571500" indent="-571500">
              <a:buClr>
                <a:srgbClr val="000000"/>
              </a:buClr>
              <a:buFont typeface="Wingdings" pitchFamily="2" charset="2"/>
              <a:buChar char="§"/>
              <a:defRPr sz="3600" b="1" i="0">
                <a:solidFill>
                  <a:srgbClr val="BE2D2D"/>
                </a:solidFill>
                <a:latin typeface="Arial Narrow" panose="020B0604020202020204" pitchFamily="34" charset="0"/>
                <a:cs typeface="Arial Narrow" panose="020B0604020202020204" pitchFamily="34" charset="0"/>
              </a:defRPr>
            </a:lvl1pPr>
          </a:lstStyle>
          <a:p>
            <a:pPr lvl="0"/>
            <a:r>
              <a:rPr lang="en-US"/>
              <a:t>LOREM IPSUM DOLOR SIT IPSUM DOLOR</a:t>
            </a:r>
          </a:p>
        </p:txBody>
      </p:sp>
      <p:sp>
        <p:nvSpPr>
          <p:cNvPr id="6" name="Text Placeholder 18">
            <a:extLst>
              <a:ext uri="{FF2B5EF4-FFF2-40B4-BE49-F238E27FC236}">
                <a16:creationId xmlns:a16="http://schemas.microsoft.com/office/drawing/2014/main" id="{41F09A24-7CE5-C0C7-DCCF-F672494892E5}"/>
              </a:ext>
            </a:extLst>
          </p:cNvPr>
          <p:cNvSpPr>
            <a:spLocks noGrp="1"/>
          </p:cNvSpPr>
          <p:nvPr>
            <p:ph type="body" sz="quarter" idx="14" hasCustomPrompt="1"/>
          </p:nvPr>
        </p:nvSpPr>
        <p:spPr>
          <a:xfrm>
            <a:off x="12192000" y="2131655"/>
            <a:ext cx="5562600" cy="2586233"/>
          </a:xfrm>
          <a:prstGeom prst="rect">
            <a:avLst/>
          </a:prstGeom>
        </p:spPr>
        <p:txBody>
          <a:bodyPr/>
          <a:lstStyle>
            <a:lvl1pPr marL="0" indent="0">
              <a:lnSpc>
                <a:spcPct val="100000"/>
              </a:lnSpc>
              <a:buNone/>
              <a:defRPr sz="2800">
                <a:solidFill>
                  <a:srgbClr val="000000"/>
                </a:solidFill>
              </a:defRPr>
            </a:lvl1pPr>
          </a:lstStyle>
          <a:p>
            <a:pPr lvl="0"/>
            <a:r>
              <a:rPr lang="en-US"/>
              <a:t>Presentations are tools that can be used as lectures, speeches, reports, conferences, and more. Utilize them to engage your audience and convey information with ease.</a:t>
            </a:r>
          </a:p>
        </p:txBody>
      </p:sp>
      <p:sp>
        <p:nvSpPr>
          <p:cNvPr id="7" name="Text Placeholder 16">
            <a:extLst>
              <a:ext uri="{FF2B5EF4-FFF2-40B4-BE49-F238E27FC236}">
                <a16:creationId xmlns:a16="http://schemas.microsoft.com/office/drawing/2014/main" id="{6DEEAF7E-71C1-0830-3BB3-F50F76C05F66}"/>
              </a:ext>
            </a:extLst>
          </p:cNvPr>
          <p:cNvSpPr>
            <a:spLocks noGrp="1"/>
          </p:cNvSpPr>
          <p:nvPr>
            <p:ph type="body" sz="quarter" idx="15" hasCustomPrompt="1"/>
          </p:nvPr>
        </p:nvSpPr>
        <p:spPr>
          <a:xfrm>
            <a:off x="5067300" y="5202342"/>
            <a:ext cx="6172200" cy="1143000"/>
          </a:xfrm>
          <a:prstGeom prst="rect">
            <a:avLst/>
          </a:prstGeom>
        </p:spPr>
        <p:txBody>
          <a:bodyPr/>
          <a:lstStyle>
            <a:lvl1pPr marL="571500" indent="-571500">
              <a:buClr>
                <a:srgbClr val="000000"/>
              </a:buClr>
              <a:buFont typeface="Wingdings" pitchFamily="2" charset="2"/>
              <a:buChar char="§"/>
              <a:defRPr sz="3600" b="1" i="0">
                <a:solidFill>
                  <a:srgbClr val="BE2D2D"/>
                </a:solidFill>
                <a:latin typeface="Arial Narrow" panose="020B0604020202020204" pitchFamily="34" charset="0"/>
                <a:cs typeface="Arial Narrow" panose="020B0604020202020204" pitchFamily="34" charset="0"/>
              </a:defRPr>
            </a:lvl1pPr>
          </a:lstStyle>
          <a:p>
            <a:pPr lvl="0"/>
            <a:r>
              <a:rPr lang="en-US"/>
              <a:t>LOREM IPSUM DOLOR SIT IPSUM DOLOR</a:t>
            </a:r>
          </a:p>
        </p:txBody>
      </p:sp>
      <p:sp>
        <p:nvSpPr>
          <p:cNvPr id="8" name="Text Placeholder 18">
            <a:extLst>
              <a:ext uri="{FF2B5EF4-FFF2-40B4-BE49-F238E27FC236}">
                <a16:creationId xmlns:a16="http://schemas.microsoft.com/office/drawing/2014/main" id="{7C38C5BC-2C55-899C-9423-DBFD58BA0807}"/>
              </a:ext>
            </a:extLst>
          </p:cNvPr>
          <p:cNvSpPr>
            <a:spLocks noGrp="1"/>
          </p:cNvSpPr>
          <p:nvPr>
            <p:ph type="body" sz="quarter" idx="16" hasCustomPrompt="1"/>
          </p:nvPr>
        </p:nvSpPr>
        <p:spPr>
          <a:xfrm>
            <a:off x="5676900" y="6538469"/>
            <a:ext cx="5562600" cy="2586233"/>
          </a:xfrm>
          <a:prstGeom prst="rect">
            <a:avLst/>
          </a:prstGeom>
        </p:spPr>
        <p:txBody>
          <a:bodyPr/>
          <a:lstStyle>
            <a:lvl1pPr marL="0" indent="0">
              <a:lnSpc>
                <a:spcPct val="100000"/>
              </a:lnSpc>
              <a:buNone/>
              <a:defRPr sz="2800">
                <a:solidFill>
                  <a:srgbClr val="000000"/>
                </a:solidFill>
              </a:defRPr>
            </a:lvl1pPr>
          </a:lstStyle>
          <a:p>
            <a:pPr lvl="0"/>
            <a:r>
              <a:rPr lang="en-US"/>
              <a:t>Presentations are tools that can be used as lectures, speeches, reports, conferences, and more. Utilize them to engage your audience and convey information with ease.</a:t>
            </a:r>
          </a:p>
        </p:txBody>
      </p:sp>
      <p:sp>
        <p:nvSpPr>
          <p:cNvPr id="9" name="Text Placeholder 16">
            <a:extLst>
              <a:ext uri="{FF2B5EF4-FFF2-40B4-BE49-F238E27FC236}">
                <a16:creationId xmlns:a16="http://schemas.microsoft.com/office/drawing/2014/main" id="{8339CEAC-D601-683C-5378-EEA4D14F1277}"/>
              </a:ext>
            </a:extLst>
          </p:cNvPr>
          <p:cNvSpPr>
            <a:spLocks noGrp="1"/>
          </p:cNvSpPr>
          <p:nvPr>
            <p:ph type="body" sz="quarter" idx="17" hasCustomPrompt="1"/>
          </p:nvPr>
        </p:nvSpPr>
        <p:spPr>
          <a:xfrm>
            <a:off x="11607800" y="5202342"/>
            <a:ext cx="6172200" cy="1143000"/>
          </a:xfrm>
          <a:prstGeom prst="rect">
            <a:avLst/>
          </a:prstGeom>
        </p:spPr>
        <p:txBody>
          <a:bodyPr/>
          <a:lstStyle>
            <a:lvl1pPr marL="571500" indent="-571500">
              <a:buClr>
                <a:srgbClr val="000000"/>
              </a:buClr>
              <a:buFont typeface="Wingdings" pitchFamily="2" charset="2"/>
              <a:buChar char="§"/>
              <a:defRPr sz="3600" b="1" i="0">
                <a:solidFill>
                  <a:srgbClr val="BE2D2D"/>
                </a:solidFill>
                <a:latin typeface="Arial Narrow" panose="020B0604020202020204" pitchFamily="34" charset="0"/>
                <a:cs typeface="Arial Narrow" panose="020B0604020202020204" pitchFamily="34" charset="0"/>
              </a:defRPr>
            </a:lvl1pPr>
          </a:lstStyle>
          <a:p>
            <a:pPr lvl="0"/>
            <a:r>
              <a:rPr lang="en-US"/>
              <a:t>LOREM IPSUM DOLOR SIT IPSUM DOLOR</a:t>
            </a:r>
          </a:p>
        </p:txBody>
      </p:sp>
      <p:sp>
        <p:nvSpPr>
          <p:cNvPr id="10" name="Text Placeholder 18">
            <a:extLst>
              <a:ext uri="{FF2B5EF4-FFF2-40B4-BE49-F238E27FC236}">
                <a16:creationId xmlns:a16="http://schemas.microsoft.com/office/drawing/2014/main" id="{5271BE6C-CB3B-4AE9-A051-86EBB4D9C054}"/>
              </a:ext>
            </a:extLst>
          </p:cNvPr>
          <p:cNvSpPr>
            <a:spLocks noGrp="1"/>
          </p:cNvSpPr>
          <p:nvPr>
            <p:ph type="body" sz="quarter" idx="18" hasCustomPrompt="1"/>
          </p:nvPr>
        </p:nvSpPr>
        <p:spPr>
          <a:xfrm>
            <a:off x="12217400" y="6538469"/>
            <a:ext cx="5562600" cy="2586233"/>
          </a:xfrm>
          <a:prstGeom prst="rect">
            <a:avLst/>
          </a:prstGeom>
        </p:spPr>
        <p:txBody>
          <a:bodyPr/>
          <a:lstStyle>
            <a:lvl1pPr marL="0" indent="0">
              <a:lnSpc>
                <a:spcPct val="100000"/>
              </a:lnSpc>
              <a:buNone/>
              <a:defRPr sz="2800">
                <a:solidFill>
                  <a:srgbClr val="000000"/>
                </a:solidFill>
              </a:defRPr>
            </a:lvl1pPr>
          </a:lstStyle>
          <a:p>
            <a:pPr lvl="0"/>
            <a:r>
              <a:rPr lang="en-US"/>
              <a:t>Presentations are tools that can be used as lectures, speeches, reports, conferences, and more. Utilize them to engage your audience and convey information with ease.</a:t>
            </a:r>
          </a:p>
        </p:txBody>
      </p:sp>
    </p:spTree>
    <p:extLst>
      <p:ext uri="{BB962C8B-B14F-4D97-AF65-F5344CB8AC3E}">
        <p14:creationId xmlns:p14="http://schemas.microsoft.com/office/powerpoint/2010/main" val="36667067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our Points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DD159-737D-F11A-6E40-8DFC2DAECF8A}"/>
              </a:ext>
            </a:extLst>
          </p:cNvPr>
          <p:cNvSpPr>
            <a:spLocks noGrp="1"/>
          </p:cNvSpPr>
          <p:nvPr>
            <p:ph type="title"/>
          </p:nvPr>
        </p:nvSpPr>
        <p:spPr>
          <a:xfrm>
            <a:off x="304800" y="826600"/>
            <a:ext cx="3962400" cy="2903536"/>
          </a:xfrm>
          <a:prstGeom prst="rect">
            <a:avLst/>
          </a:prstGeom>
        </p:spPr>
        <p:txBody>
          <a:bodyPr/>
          <a:lstStyle>
            <a:lvl1pPr algn="l">
              <a:defRPr sz="6000" b="1" i="0">
                <a:solidFill>
                  <a:schemeClr val="bg1"/>
                </a:solidFill>
                <a:latin typeface="Arial Narrow" panose="020B0604020202020204" pitchFamily="34" charset="0"/>
                <a:cs typeface="Arial Narrow" panose="020B0604020202020204" pitchFamily="34" charset="0"/>
              </a:defRPr>
            </a:lvl1pPr>
          </a:lstStyle>
          <a:p>
            <a:r>
              <a:rPr lang="en-US"/>
              <a:t>Click to edit Master title style</a:t>
            </a:r>
          </a:p>
        </p:txBody>
      </p:sp>
      <p:sp>
        <p:nvSpPr>
          <p:cNvPr id="4" name="Text Placeholder 16">
            <a:extLst>
              <a:ext uri="{FF2B5EF4-FFF2-40B4-BE49-F238E27FC236}">
                <a16:creationId xmlns:a16="http://schemas.microsoft.com/office/drawing/2014/main" id="{621DA8C6-E68C-E53B-181F-9671DF239A58}"/>
              </a:ext>
            </a:extLst>
          </p:cNvPr>
          <p:cNvSpPr>
            <a:spLocks noGrp="1"/>
          </p:cNvSpPr>
          <p:nvPr>
            <p:ph type="body" sz="quarter" idx="11" hasCustomPrompt="1"/>
          </p:nvPr>
        </p:nvSpPr>
        <p:spPr>
          <a:xfrm>
            <a:off x="5410200" y="826600"/>
            <a:ext cx="12344400" cy="7898299"/>
          </a:xfrm>
          <a:prstGeom prst="rect">
            <a:avLst/>
          </a:prstGeom>
        </p:spPr>
        <p:txBody>
          <a:bodyPr/>
          <a:lstStyle>
            <a:lvl1pPr marL="571500" indent="-571500">
              <a:spcBef>
                <a:spcPts val="600"/>
              </a:spcBef>
              <a:buFont typeface="Wingdings" pitchFamily="2" charset="2"/>
              <a:buChar char="§"/>
              <a:defRPr sz="3600" b="1" i="0">
                <a:solidFill>
                  <a:srgbClr val="BE2D2D"/>
                </a:solidFill>
                <a:latin typeface="Arial Narrow" panose="020B0604020202020204" pitchFamily="34" charset="0"/>
                <a:cs typeface="Arial Narrow" panose="020B0604020202020204" pitchFamily="34" charset="0"/>
              </a:defRPr>
            </a:lvl1pPr>
            <a:lvl2pPr>
              <a:spcBef>
                <a:spcPts val="600"/>
              </a:spcBef>
              <a:defRPr/>
            </a:lvl2pPr>
          </a:lstStyle>
          <a:p>
            <a:pPr lvl="0"/>
            <a:r>
              <a:rPr lang="en-US"/>
              <a:t>Lorem Ipsum</a:t>
            </a:r>
          </a:p>
          <a:p>
            <a:pPr lvl="1"/>
            <a:r>
              <a:rPr lang="en-US"/>
              <a:t>Presentations are communication tools that can be used as lectures, speeches, and more. They can be delivered live or shared online.</a:t>
            </a:r>
          </a:p>
          <a:p>
            <a:pPr lvl="1"/>
            <a:endParaRPr lang="en-US"/>
          </a:p>
          <a:p>
            <a:pPr lvl="0"/>
            <a:r>
              <a:rPr lang="en-US"/>
              <a:t>Lorem Ipsum</a:t>
            </a:r>
          </a:p>
          <a:p>
            <a:pPr lvl="1"/>
            <a:r>
              <a:rPr lang="en-US"/>
              <a:t>Presentations are communication tools that can be used as lectures, speeches, and more. They can be delivered live or shared online.</a:t>
            </a:r>
          </a:p>
          <a:p>
            <a:pPr lvl="1"/>
            <a:endParaRPr lang="en-US"/>
          </a:p>
          <a:p>
            <a:pPr lvl="0"/>
            <a:r>
              <a:rPr lang="en-US"/>
              <a:t>Lorem Ipsum</a:t>
            </a:r>
          </a:p>
          <a:p>
            <a:pPr lvl="1"/>
            <a:r>
              <a:rPr lang="en-US"/>
              <a:t>Presentations are communication tools that can be used as lectures, speeches, and more. They can be delivered live or shared online.</a:t>
            </a:r>
          </a:p>
          <a:p>
            <a:pPr lvl="1"/>
            <a:endParaRPr lang="en-US"/>
          </a:p>
          <a:p>
            <a:pPr lvl="0"/>
            <a:r>
              <a:rPr lang="en-US"/>
              <a:t>Lorem Ipsum</a:t>
            </a:r>
          </a:p>
          <a:p>
            <a:pPr lvl="1"/>
            <a:r>
              <a:rPr lang="en-US"/>
              <a:t>Presentations are communication tools that can be used as lectures, speeches, and more. They can be delivered live or shared online.</a:t>
            </a:r>
          </a:p>
          <a:p>
            <a:pPr lvl="1"/>
            <a:endParaRPr lang="en-US"/>
          </a:p>
        </p:txBody>
      </p:sp>
    </p:spTree>
    <p:extLst>
      <p:ext uri="{BB962C8B-B14F-4D97-AF65-F5344CB8AC3E}">
        <p14:creationId xmlns:p14="http://schemas.microsoft.com/office/powerpoint/2010/main" val="38207915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pen Tex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1257300" y="547689"/>
            <a:ext cx="15773400" cy="1014412"/>
          </a:xfrm>
          <a:prstGeom prst="rect">
            <a:avLst/>
          </a:prstGeom>
        </p:spPr>
        <p:txBody>
          <a:bodyPr/>
          <a:lstStyle>
            <a:lvl1pPr algn="l">
              <a:defRPr sz="6000" b="1" i="0">
                <a:solidFill>
                  <a:srgbClr val="000D2F"/>
                </a:solidFill>
                <a:latin typeface="Arial Narrow" panose="020B0604020202020204" pitchFamily="34" charset="0"/>
                <a:cs typeface="Arial Narrow" panose="020B0604020202020204" pitchFamily="34" charset="0"/>
              </a:defRPr>
            </a:lvl1pPr>
          </a:lstStyle>
          <a:p>
            <a:r>
              <a:rPr lang="en-US"/>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1257300" y="1943100"/>
            <a:ext cx="15773400" cy="6934200"/>
          </a:xfrm>
          <a:prstGeom prst="rect">
            <a:avLst/>
          </a:prstGeom>
        </p:spPr>
        <p:txBody>
          <a:bodyPr/>
          <a:lstStyle>
            <a:lvl1pPr marL="342900" indent="-342900">
              <a:lnSpc>
                <a:spcPct val="100000"/>
              </a:lnSpc>
              <a:spcBef>
                <a:spcPts val="768"/>
              </a:spcBef>
              <a:spcAft>
                <a:spcPts val="600"/>
              </a:spcAft>
              <a:buFont typeface="Wingdings" pitchFamily="2" charset="2"/>
              <a:buChar char="§"/>
              <a:defRPr/>
            </a:lvl1pPr>
            <a:lvl2pPr>
              <a:lnSpc>
                <a:spcPct val="100000"/>
              </a:lnSpc>
              <a:spcBef>
                <a:spcPts val="768"/>
              </a:spcBef>
              <a:spcAft>
                <a:spcPts val="600"/>
              </a:spcAft>
              <a:defRPr/>
            </a:lvl2pPr>
            <a:lvl3pPr>
              <a:lnSpc>
                <a:spcPct val="100000"/>
              </a:lnSpc>
              <a:spcBef>
                <a:spcPts val="768"/>
              </a:spcBef>
              <a:spcAft>
                <a:spcPts val="600"/>
              </a:spcAft>
              <a:defRPr/>
            </a:lvl3pPr>
            <a:lvl4pPr>
              <a:lnSpc>
                <a:spcPct val="100000"/>
              </a:lnSpc>
              <a:spcBef>
                <a:spcPts val="768"/>
              </a:spcBef>
              <a:spcAft>
                <a:spcPts val="600"/>
              </a:spcAft>
              <a:defRPr/>
            </a:lvl4pPr>
            <a:lvl5pPr>
              <a:lnSpc>
                <a:spcPct val="100000"/>
              </a:lnSpc>
              <a:spcBef>
                <a:spcPts val="768"/>
              </a:spcBef>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424176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pen Text Al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2514600" y="547689"/>
            <a:ext cx="14859000" cy="1014412"/>
          </a:xfrm>
          <a:prstGeom prst="rect">
            <a:avLst/>
          </a:prstGeom>
        </p:spPr>
        <p:txBody>
          <a:bodyPr/>
          <a:lstStyle>
            <a:lvl1pPr algn="l">
              <a:defRPr sz="6000" b="1" i="0">
                <a:solidFill>
                  <a:srgbClr val="000D2F"/>
                </a:solidFill>
                <a:latin typeface="Arial Narrow" panose="020B0604020202020204" pitchFamily="34" charset="0"/>
                <a:cs typeface="Arial Narrow" panose="020B0604020202020204" pitchFamily="34" charset="0"/>
              </a:defRPr>
            </a:lvl1pPr>
          </a:lstStyle>
          <a:p>
            <a:r>
              <a:rPr lang="en-US"/>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2514600" y="1943100"/>
            <a:ext cx="14859000" cy="6934200"/>
          </a:xfrm>
          <a:prstGeom prst="rect">
            <a:avLst/>
          </a:prstGeom>
        </p:spPr>
        <p:txBody>
          <a:bodyPr/>
          <a:lstStyle>
            <a:lvl1pPr marL="342900" indent="-342900">
              <a:lnSpc>
                <a:spcPct val="100000"/>
              </a:lnSpc>
              <a:spcBef>
                <a:spcPts val="768"/>
              </a:spcBef>
              <a:spcAft>
                <a:spcPts val="600"/>
              </a:spcAft>
              <a:buFont typeface="Wingdings" pitchFamily="2" charset="2"/>
              <a:buChar char="§"/>
              <a:defRPr/>
            </a:lvl1pPr>
            <a:lvl2pPr>
              <a:lnSpc>
                <a:spcPct val="100000"/>
              </a:lnSpc>
              <a:spcBef>
                <a:spcPts val="768"/>
              </a:spcBef>
              <a:spcAft>
                <a:spcPts val="600"/>
              </a:spcAft>
              <a:defRPr/>
            </a:lvl2pPr>
            <a:lvl3pPr>
              <a:lnSpc>
                <a:spcPct val="100000"/>
              </a:lnSpc>
              <a:spcBef>
                <a:spcPts val="768"/>
              </a:spcBef>
              <a:spcAft>
                <a:spcPts val="600"/>
              </a:spcAft>
              <a:defRPr/>
            </a:lvl3pPr>
            <a:lvl4pPr>
              <a:lnSpc>
                <a:spcPct val="100000"/>
              </a:lnSpc>
              <a:spcBef>
                <a:spcPts val="768"/>
              </a:spcBef>
              <a:spcAft>
                <a:spcPts val="600"/>
              </a:spcAft>
              <a:defRPr/>
            </a:lvl4pPr>
            <a:lvl5pPr>
              <a:lnSpc>
                <a:spcPct val="100000"/>
              </a:lnSpc>
              <a:spcBef>
                <a:spcPts val="768"/>
              </a:spcBef>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521569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pen Text Al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838200" y="1104900"/>
            <a:ext cx="16611600" cy="1014412"/>
          </a:xfrm>
          <a:prstGeom prst="rect">
            <a:avLst/>
          </a:prstGeom>
        </p:spPr>
        <p:txBody>
          <a:bodyPr/>
          <a:lstStyle>
            <a:lvl1pPr algn="l">
              <a:defRPr sz="6000" b="1" i="0">
                <a:solidFill>
                  <a:srgbClr val="000D2F"/>
                </a:solidFill>
                <a:latin typeface="Arial Narrow" panose="020B0604020202020204" pitchFamily="34" charset="0"/>
                <a:cs typeface="Arial Narrow" panose="020B0604020202020204" pitchFamily="34" charset="0"/>
              </a:defRPr>
            </a:lvl1pPr>
          </a:lstStyle>
          <a:p>
            <a:r>
              <a:rPr lang="en-US"/>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838200" y="2500311"/>
            <a:ext cx="16611600" cy="6934200"/>
          </a:xfrm>
          <a:prstGeom prst="rect">
            <a:avLst/>
          </a:prstGeom>
        </p:spPr>
        <p:txBody>
          <a:bodyPr/>
          <a:lstStyle>
            <a:lvl1pPr marL="342900" indent="-342900">
              <a:lnSpc>
                <a:spcPct val="100000"/>
              </a:lnSpc>
              <a:spcBef>
                <a:spcPts val="768"/>
              </a:spcBef>
              <a:spcAft>
                <a:spcPts val="600"/>
              </a:spcAft>
              <a:buFont typeface="Wingdings" pitchFamily="2" charset="2"/>
              <a:buChar char="§"/>
              <a:defRPr/>
            </a:lvl1pPr>
            <a:lvl2pPr>
              <a:lnSpc>
                <a:spcPct val="100000"/>
              </a:lnSpc>
              <a:spcBef>
                <a:spcPts val="768"/>
              </a:spcBef>
              <a:spcAft>
                <a:spcPts val="600"/>
              </a:spcAft>
              <a:defRPr/>
            </a:lvl2pPr>
            <a:lvl3pPr>
              <a:lnSpc>
                <a:spcPct val="100000"/>
              </a:lnSpc>
              <a:spcBef>
                <a:spcPts val="768"/>
              </a:spcBef>
              <a:spcAft>
                <a:spcPts val="600"/>
              </a:spcAft>
              <a:defRPr/>
            </a:lvl3pPr>
            <a:lvl4pPr>
              <a:lnSpc>
                <a:spcPct val="100000"/>
              </a:lnSpc>
              <a:spcBef>
                <a:spcPts val="768"/>
              </a:spcBef>
              <a:spcAft>
                <a:spcPts val="600"/>
              </a:spcAft>
              <a:defRPr/>
            </a:lvl4pPr>
            <a:lvl5pPr>
              <a:lnSpc>
                <a:spcPct val="100000"/>
              </a:lnSpc>
              <a:spcBef>
                <a:spcPts val="768"/>
              </a:spcBef>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9330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ur Boxes - 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325D3-12D7-7F37-267C-86FF0719F405}"/>
              </a:ext>
            </a:extLst>
          </p:cNvPr>
          <p:cNvSpPr>
            <a:spLocks noGrp="1"/>
          </p:cNvSpPr>
          <p:nvPr>
            <p:ph type="title"/>
          </p:nvPr>
        </p:nvSpPr>
        <p:spPr>
          <a:xfrm>
            <a:off x="1447800" y="1104900"/>
            <a:ext cx="15773400" cy="1127125"/>
          </a:xfrm>
          <a:prstGeom prst="rect">
            <a:avLst/>
          </a:prstGeom>
        </p:spPr>
        <p:txBody>
          <a:bodyPr/>
          <a:lstStyle>
            <a:lvl1pPr algn="l">
              <a:defRPr sz="7200" b="1" i="0">
                <a:latin typeface="Arial Narrow" panose="020B0604020202020204" pitchFamily="34" charset="0"/>
                <a:cs typeface="Arial Narrow" panose="020B0604020202020204" pitchFamily="34" charset="0"/>
              </a:defRPr>
            </a:lvl1pPr>
          </a:lstStyle>
          <a:p>
            <a:r>
              <a:rPr lang="en-US"/>
              <a:t>Click to edit Master title style</a:t>
            </a:r>
          </a:p>
        </p:txBody>
      </p:sp>
      <p:sp>
        <p:nvSpPr>
          <p:cNvPr id="23" name="AutoShape 7">
            <a:extLst>
              <a:ext uri="{FF2B5EF4-FFF2-40B4-BE49-F238E27FC236}">
                <a16:creationId xmlns:a16="http://schemas.microsoft.com/office/drawing/2014/main" id="{0E90A7B0-9BE9-1DA9-D72B-CA02A60DD585}"/>
              </a:ext>
              <a:ext uri="{C183D7F6-B498-43B3-948B-1728B52AA6E4}">
                <adec:decorative xmlns:adec="http://schemas.microsoft.com/office/drawing/2017/decorative" val="1"/>
              </a:ext>
            </a:extLst>
          </p:cNvPr>
          <p:cNvSpPr/>
          <p:nvPr userDrawn="1"/>
        </p:nvSpPr>
        <p:spPr>
          <a:xfrm>
            <a:off x="1447800" y="3162300"/>
            <a:ext cx="7543800" cy="3048000"/>
          </a:xfrm>
          <a:prstGeom prst="rect">
            <a:avLst/>
          </a:prstGeom>
          <a:solidFill>
            <a:srgbClr val="254E72">
              <a:alpha val="7843"/>
            </a:srgbClr>
          </a:solidFill>
        </p:spPr>
        <p:txBody>
          <a:bodyPr/>
          <a:lstStyle/>
          <a:p>
            <a:endParaRPr lang="en-US"/>
          </a:p>
        </p:txBody>
      </p:sp>
      <p:sp>
        <p:nvSpPr>
          <p:cNvPr id="25" name="Text Placeholder 16">
            <a:extLst>
              <a:ext uri="{FF2B5EF4-FFF2-40B4-BE49-F238E27FC236}">
                <a16:creationId xmlns:a16="http://schemas.microsoft.com/office/drawing/2014/main" id="{AB6CD816-39BB-9104-9B8E-784E0C65936C}"/>
              </a:ext>
            </a:extLst>
          </p:cNvPr>
          <p:cNvSpPr>
            <a:spLocks noGrp="1"/>
          </p:cNvSpPr>
          <p:nvPr>
            <p:ph type="body" sz="quarter" idx="11" hasCustomPrompt="1"/>
          </p:nvPr>
        </p:nvSpPr>
        <p:spPr>
          <a:xfrm>
            <a:off x="1752600" y="3437780"/>
            <a:ext cx="7002463"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a:t>Lorem Ipsum</a:t>
            </a:r>
          </a:p>
        </p:txBody>
      </p:sp>
      <p:sp>
        <p:nvSpPr>
          <p:cNvPr id="26" name="Text Placeholder 18">
            <a:extLst>
              <a:ext uri="{FF2B5EF4-FFF2-40B4-BE49-F238E27FC236}">
                <a16:creationId xmlns:a16="http://schemas.microsoft.com/office/drawing/2014/main" id="{B41E4DEE-9A09-C182-A12A-9ED54C12153E}"/>
              </a:ext>
            </a:extLst>
          </p:cNvPr>
          <p:cNvSpPr>
            <a:spLocks noGrp="1"/>
          </p:cNvSpPr>
          <p:nvPr>
            <p:ph type="body" sz="quarter" idx="12" hasCustomPrompt="1"/>
          </p:nvPr>
        </p:nvSpPr>
        <p:spPr>
          <a:xfrm>
            <a:off x="1752600" y="4229100"/>
            <a:ext cx="7002463" cy="1707777"/>
          </a:xfrm>
          <a:prstGeom prst="rect">
            <a:avLst/>
          </a:prstGeom>
        </p:spPr>
        <p:txBody>
          <a:bodyPr/>
          <a:lstStyle>
            <a:lvl1pPr marL="0" indent="0">
              <a:buNone/>
              <a:defRPr sz="2800">
                <a:solidFill>
                  <a:srgbClr val="000000"/>
                </a:solidFill>
              </a:defRPr>
            </a:lvl1pPr>
          </a:lstStyle>
          <a:p>
            <a:pPr lvl="0"/>
            <a:r>
              <a:rPr lang="en-US"/>
              <a:t>Presentations are communication tools that can be used as lectures, speeches, and more. It is mostly presented before an audience or posted online.</a:t>
            </a:r>
          </a:p>
        </p:txBody>
      </p:sp>
      <p:sp>
        <p:nvSpPr>
          <p:cNvPr id="12" name="AutoShape 7">
            <a:extLst>
              <a:ext uri="{FF2B5EF4-FFF2-40B4-BE49-F238E27FC236}">
                <a16:creationId xmlns:a16="http://schemas.microsoft.com/office/drawing/2014/main" id="{DAE20D51-63B3-C8BA-BD42-48CBDD622FBC}"/>
              </a:ext>
              <a:ext uri="{C183D7F6-B498-43B3-948B-1728B52AA6E4}">
                <adec:decorative xmlns:adec="http://schemas.microsoft.com/office/drawing/2017/decorative" val="1"/>
              </a:ext>
            </a:extLst>
          </p:cNvPr>
          <p:cNvSpPr/>
          <p:nvPr userDrawn="1"/>
        </p:nvSpPr>
        <p:spPr>
          <a:xfrm>
            <a:off x="1447800" y="6819900"/>
            <a:ext cx="7543800" cy="3048000"/>
          </a:xfrm>
          <a:prstGeom prst="rect">
            <a:avLst/>
          </a:prstGeom>
          <a:solidFill>
            <a:srgbClr val="254E72">
              <a:alpha val="7843"/>
            </a:srgbClr>
          </a:solidFill>
        </p:spPr>
        <p:txBody>
          <a:bodyPr/>
          <a:lstStyle/>
          <a:p>
            <a:endParaRPr lang="en-US"/>
          </a:p>
        </p:txBody>
      </p:sp>
      <p:sp>
        <p:nvSpPr>
          <p:cNvPr id="27" name="Text Placeholder 16">
            <a:extLst>
              <a:ext uri="{FF2B5EF4-FFF2-40B4-BE49-F238E27FC236}">
                <a16:creationId xmlns:a16="http://schemas.microsoft.com/office/drawing/2014/main" id="{FADB9D7D-8B94-631E-96B7-A227C0E45DD2}"/>
              </a:ext>
            </a:extLst>
          </p:cNvPr>
          <p:cNvSpPr>
            <a:spLocks noGrp="1"/>
          </p:cNvSpPr>
          <p:nvPr>
            <p:ph type="body" sz="quarter" idx="13" hasCustomPrompt="1"/>
          </p:nvPr>
        </p:nvSpPr>
        <p:spPr>
          <a:xfrm>
            <a:off x="1752600" y="7131783"/>
            <a:ext cx="7002463"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a:t>Lorem Ipsum</a:t>
            </a:r>
          </a:p>
        </p:txBody>
      </p:sp>
      <p:sp>
        <p:nvSpPr>
          <p:cNvPr id="28" name="Text Placeholder 18">
            <a:extLst>
              <a:ext uri="{FF2B5EF4-FFF2-40B4-BE49-F238E27FC236}">
                <a16:creationId xmlns:a16="http://schemas.microsoft.com/office/drawing/2014/main" id="{AE879128-9F32-227B-04A4-B3DD5858E0B9}"/>
              </a:ext>
            </a:extLst>
          </p:cNvPr>
          <p:cNvSpPr>
            <a:spLocks noGrp="1"/>
          </p:cNvSpPr>
          <p:nvPr>
            <p:ph type="body" sz="quarter" idx="14" hasCustomPrompt="1"/>
          </p:nvPr>
        </p:nvSpPr>
        <p:spPr>
          <a:xfrm>
            <a:off x="1752600" y="7923103"/>
            <a:ext cx="7002463" cy="1707777"/>
          </a:xfrm>
          <a:prstGeom prst="rect">
            <a:avLst/>
          </a:prstGeom>
        </p:spPr>
        <p:txBody>
          <a:bodyPr/>
          <a:lstStyle>
            <a:lvl1pPr marL="0" indent="0">
              <a:buNone/>
              <a:defRPr sz="2800">
                <a:solidFill>
                  <a:srgbClr val="000000"/>
                </a:solidFill>
              </a:defRPr>
            </a:lvl1pPr>
          </a:lstStyle>
          <a:p>
            <a:pPr lvl="0"/>
            <a:r>
              <a:rPr lang="en-US"/>
              <a:t>Presentations are communication tools that can be used as lectures, speeches, and more. It is mostly presented before an audience or posted online.</a:t>
            </a:r>
          </a:p>
        </p:txBody>
      </p:sp>
      <p:sp>
        <p:nvSpPr>
          <p:cNvPr id="24" name="AutoShape 7">
            <a:extLst>
              <a:ext uri="{FF2B5EF4-FFF2-40B4-BE49-F238E27FC236}">
                <a16:creationId xmlns:a16="http://schemas.microsoft.com/office/drawing/2014/main" id="{00119CA4-DE3E-01C5-447A-0B44111E98F9}"/>
              </a:ext>
              <a:ext uri="{C183D7F6-B498-43B3-948B-1728B52AA6E4}">
                <adec:decorative xmlns:adec="http://schemas.microsoft.com/office/drawing/2017/decorative" val="1"/>
              </a:ext>
            </a:extLst>
          </p:cNvPr>
          <p:cNvSpPr/>
          <p:nvPr userDrawn="1"/>
        </p:nvSpPr>
        <p:spPr>
          <a:xfrm>
            <a:off x="9677400" y="3162300"/>
            <a:ext cx="7543800" cy="3048000"/>
          </a:xfrm>
          <a:prstGeom prst="rect">
            <a:avLst/>
          </a:prstGeom>
          <a:solidFill>
            <a:srgbClr val="254E72">
              <a:alpha val="7843"/>
            </a:srgbClr>
          </a:solidFill>
        </p:spPr>
        <p:txBody>
          <a:bodyPr/>
          <a:lstStyle/>
          <a:p>
            <a:endParaRPr lang="en-US"/>
          </a:p>
        </p:txBody>
      </p:sp>
      <p:sp>
        <p:nvSpPr>
          <p:cNvPr id="29" name="Text Placeholder 16">
            <a:extLst>
              <a:ext uri="{FF2B5EF4-FFF2-40B4-BE49-F238E27FC236}">
                <a16:creationId xmlns:a16="http://schemas.microsoft.com/office/drawing/2014/main" id="{F89F7586-147A-3760-EED0-E3A01F9AEB95}"/>
              </a:ext>
            </a:extLst>
          </p:cNvPr>
          <p:cNvSpPr>
            <a:spLocks noGrp="1"/>
          </p:cNvSpPr>
          <p:nvPr>
            <p:ph type="body" sz="quarter" idx="15" hasCustomPrompt="1"/>
          </p:nvPr>
        </p:nvSpPr>
        <p:spPr>
          <a:xfrm>
            <a:off x="9982200" y="3437780"/>
            <a:ext cx="7002463"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a:t>Lorem Ipsum</a:t>
            </a:r>
          </a:p>
        </p:txBody>
      </p:sp>
      <p:sp>
        <p:nvSpPr>
          <p:cNvPr id="30" name="Text Placeholder 18">
            <a:extLst>
              <a:ext uri="{FF2B5EF4-FFF2-40B4-BE49-F238E27FC236}">
                <a16:creationId xmlns:a16="http://schemas.microsoft.com/office/drawing/2014/main" id="{C8477A31-CB66-4A03-12EE-E404C1C8D787}"/>
              </a:ext>
            </a:extLst>
          </p:cNvPr>
          <p:cNvSpPr>
            <a:spLocks noGrp="1"/>
          </p:cNvSpPr>
          <p:nvPr>
            <p:ph type="body" sz="quarter" idx="16" hasCustomPrompt="1"/>
          </p:nvPr>
        </p:nvSpPr>
        <p:spPr>
          <a:xfrm>
            <a:off x="9982200" y="4229100"/>
            <a:ext cx="7002463" cy="1707777"/>
          </a:xfrm>
          <a:prstGeom prst="rect">
            <a:avLst/>
          </a:prstGeom>
        </p:spPr>
        <p:txBody>
          <a:bodyPr/>
          <a:lstStyle>
            <a:lvl1pPr marL="0" indent="0">
              <a:buNone/>
              <a:defRPr sz="2800">
                <a:solidFill>
                  <a:srgbClr val="000000"/>
                </a:solidFill>
              </a:defRPr>
            </a:lvl1pPr>
          </a:lstStyle>
          <a:p>
            <a:pPr lvl="0"/>
            <a:r>
              <a:rPr lang="en-US"/>
              <a:t>Presentations are communication tools that can be used as lectures, speeches, and more. It is mostly presented before an audience or posted online.</a:t>
            </a:r>
          </a:p>
        </p:txBody>
      </p:sp>
      <p:sp>
        <p:nvSpPr>
          <p:cNvPr id="22" name="AutoShape 7">
            <a:extLst>
              <a:ext uri="{FF2B5EF4-FFF2-40B4-BE49-F238E27FC236}">
                <a16:creationId xmlns:a16="http://schemas.microsoft.com/office/drawing/2014/main" id="{99E4B0F2-76C3-A861-AA33-35C9F6021A05}"/>
              </a:ext>
              <a:ext uri="{C183D7F6-B498-43B3-948B-1728B52AA6E4}">
                <adec:decorative xmlns:adec="http://schemas.microsoft.com/office/drawing/2017/decorative" val="1"/>
              </a:ext>
            </a:extLst>
          </p:cNvPr>
          <p:cNvSpPr/>
          <p:nvPr userDrawn="1"/>
        </p:nvSpPr>
        <p:spPr>
          <a:xfrm>
            <a:off x="9677400" y="6819900"/>
            <a:ext cx="7543800" cy="3048000"/>
          </a:xfrm>
          <a:prstGeom prst="rect">
            <a:avLst/>
          </a:prstGeom>
          <a:solidFill>
            <a:srgbClr val="254E72">
              <a:alpha val="7843"/>
            </a:srgbClr>
          </a:solidFill>
        </p:spPr>
        <p:txBody>
          <a:bodyPr/>
          <a:lstStyle/>
          <a:p>
            <a:endParaRPr lang="en-US"/>
          </a:p>
        </p:txBody>
      </p:sp>
      <p:sp>
        <p:nvSpPr>
          <p:cNvPr id="31" name="Text Placeholder 16">
            <a:extLst>
              <a:ext uri="{FF2B5EF4-FFF2-40B4-BE49-F238E27FC236}">
                <a16:creationId xmlns:a16="http://schemas.microsoft.com/office/drawing/2014/main" id="{3251B537-6A50-9F6E-6A8B-9C703001757A}"/>
              </a:ext>
            </a:extLst>
          </p:cNvPr>
          <p:cNvSpPr>
            <a:spLocks noGrp="1"/>
          </p:cNvSpPr>
          <p:nvPr>
            <p:ph type="body" sz="quarter" idx="17" hasCustomPrompt="1"/>
          </p:nvPr>
        </p:nvSpPr>
        <p:spPr>
          <a:xfrm>
            <a:off x="9985310" y="7131783"/>
            <a:ext cx="7002463"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a:t>Lorem Ipsum</a:t>
            </a:r>
          </a:p>
        </p:txBody>
      </p:sp>
      <p:sp>
        <p:nvSpPr>
          <p:cNvPr id="32" name="Text Placeholder 18">
            <a:extLst>
              <a:ext uri="{FF2B5EF4-FFF2-40B4-BE49-F238E27FC236}">
                <a16:creationId xmlns:a16="http://schemas.microsoft.com/office/drawing/2014/main" id="{EF41DFCC-0A07-8855-E159-E25D65440B27}"/>
              </a:ext>
            </a:extLst>
          </p:cNvPr>
          <p:cNvSpPr>
            <a:spLocks noGrp="1"/>
          </p:cNvSpPr>
          <p:nvPr>
            <p:ph type="body" sz="quarter" idx="18" hasCustomPrompt="1"/>
          </p:nvPr>
        </p:nvSpPr>
        <p:spPr>
          <a:xfrm>
            <a:off x="9985310" y="7923103"/>
            <a:ext cx="7002463" cy="1707777"/>
          </a:xfrm>
          <a:prstGeom prst="rect">
            <a:avLst/>
          </a:prstGeom>
        </p:spPr>
        <p:txBody>
          <a:bodyPr/>
          <a:lstStyle>
            <a:lvl1pPr marL="0" indent="0">
              <a:buNone/>
              <a:defRPr sz="2800">
                <a:solidFill>
                  <a:srgbClr val="000000"/>
                </a:solidFill>
              </a:defRPr>
            </a:lvl1pPr>
          </a:lstStyle>
          <a:p>
            <a:pPr lvl="0"/>
            <a:r>
              <a:rPr lang="en-US"/>
              <a:t>Presentations are communication tools that can be used as lectures, speeches, and more. It is mostly presented before an audience or posted online.</a:t>
            </a:r>
          </a:p>
        </p:txBody>
      </p:sp>
    </p:spTree>
    <p:extLst>
      <p:ext uri="{BB962C8B-B14F-4D97-AF65-F5344CB8AC3E}">
        <p14:creationId xmlns:p14="http://schemas.microsoft.com/office/powerpoint/2010/main" val="34583577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ur Points Al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E6924-226B-AB96-07D0-32A17DECE4F8}"/>
              </a:ext>
            </a:extLst>
          </p:cNvPr>
          <p:cNvSpPr>
            <a:spLocks noGrp="1"/>
          </p:cNvSpPr>
          <p:nvPr>
            <p:ph type="title"/>
          </p:nvPr>
        </p:nvSpPr>
        <p:spPr>
          <a:xfrm>
            <a:off x="1484050" y="1485900"/>
            <a:ext cx="10784150" cy="1050925"/>
          </a:xfrm>
          <a:prstGeom prst="rect">
            <a:avLst/>
          </a:prstGeom>
        </p:spPr>
        <p:txBody>
          <a:bodyPr/>
          <a:lstStyle>
            <a:lvl1pPr algn="l">
              <a:defRPr sz="7200" b="1" i="0">
                <a:latin typeface="Arial Narrow" panose="020B0604020202020204" pitchFamily="34" charset="0"/>
                <a:cs typeface="Arial Narrow" panose="020B0604020202020204" pitchFamily="34" charset="0"/>
              </a:defRPr>
            </a:lvl1pPr>
          </a:lstStyle>
          <a:p>
            <a:r>
              <a:rPr lang="en-US"/>
              <a:t>Click to edit Master title style</a:t>
            </a:r>
          </a:p>
        </p:txBody>
      </p:sp>
      <p:sp>
        <p:nvSpPr>
          <p:cNvPr id="4" name="AutoShape 6">
            <a:extLst>
              <a:ext uri="{FF2B5EF4-FFF2-40B4-BE49-F238E27FC236}">
                <a16:creationId xmlns:a16="http://schemas.microsoft.com/office/drawing/2014/main" id="{03DD093D-B4EB-203A-5AA1-4585D89D008E}"/>
              </a:ext>
              <a:ext uri="{C183D7F6-B498-43B3-948B-1728B52AA6E4}">
                <adec:decorative xmlns:adec="http://schemas.microsoft.com/office/drawing/2017/decorative" val="1"/>
              </a:ext>
            </a:extLst>
          </p:cNvPr>
          <p:cNvSpPr/>
          <p:nvPr/>
        </p:nvSpPr>
        <p:spPr>
          <a:xfrm>
            <a:off x="1471300" y="3091161"/>
            <a:ext cx="7336428" cy="2807481"/>
          </a:xfrm>
          <a:prstGeom prst="rect">
            <a:avLst/>
          </a:prstGeom>
          <a:solidFill>
            <a:srgbClr val="000E2F"/>
          </a:solidFill>
        </p:spPr>
      </p:sp>
      <p:sp>
        <p:nvSpPr>
          <p:cNvPr id="25" name="Text Placeholder 16">
            <a:extLst>
              <a:ext uri="{FF2B5EF4-FFF2-40B4-BE49-F238E27FC236}">
                <a16:creationId xmlns:a16="http://schemas.microsoft.com/office/drawing/2014/main" id="{A673F7C5-0B02-3542-89AD-0F1CB3F57270}"/>
              </a:ext>
            </a:extLst>
          </p:cNvPr>
          <p:cNvSpPr>
            <a:spLocks noGrp="1"/>
          </p:cNvSpPr>
          <p:nvPr>
            <p:ph type="body" sz="quarter" idx="11" hasCustomPrompt="1"/>
          </p:nvPr>
        </p:nvSpPr>
        <p:spPr>
          <a:xfrm>
            <a:off x="2140300" y="3541365"/>
            <a:ext cx="6020384" cy="571373"/>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a:t>Lorem Ipsum</a:t>
            </a:r>
          </a:p>
        </p:txBody>
      </p:sp>
      <p:sp>
        <p:nvSpPr>
          <p:cNvPr id="26" name="Text Placeholder 18">
            <a:extLst>
              <a:ext uri="{FF2B5EF4-FFF2-40B4-BE49-F238E27FC236}">
                <a16:creationId xmlns:a16="http://schemas.microsoft.com/office/drawing/2014/main" id="{20309AEF-37E9-D85E-A763-72C0EBCE641B}"/>
              </a:ext>
            </a:extLst>
          </p:cNvPr>
          <p:cNvSpPr>
            <a:spLocks noGrp="1"/>
          </p:cNvSpPr>
          <p:nvPr>
            <p:ph type="body" sz="quarter" idx="12" hasCustomPrompt="1"/>
          </p:nvPr>
        </p:nvSpPr>
        <p:spPr>
          <a:xfrm>
            <a:off x="2142072" y="4323633"/>
            <a:ext cx="6020384" cy="1214167"/>
          </a:xfrm>
          <a:prstGeom prst="rect">
            <a:avLst/>
          </a:prstGeom>
        </p:spPr>
        <p:txBody>
          <a:bodyPr/>
          <a:lstStyle>
            <a:lvl1pPr marL="0" indent="0">
              <a:lnSpc>
                <a:spcPts val="2960"/>
              </a:lnSpc>
              <a:buNone/>
              <a:defRPr sz="2800">
                <a:solidFill>
                  <a:schemeClr val="bg1"/>
                </a:solidFill>
              </a:defRPr>
            </a:lvl1pPr>
          </a:lstStyle>
          <a:p>
            <a:pPr lvl="0"/>
            <a:r>
              <a:rPr lang="en-US"/>
              <a:t>Presentations are communication tools that can be used as lectures, speeches, reports, and more.</a:t>
            </a:r>
          </a:p>
        </p:txBody>
      </p:sp>
      <p:sp>
        <p:nvSpPr>
          <p:cNvPr id="27" name="AutoShape 6">
            <a:extLst>
              <a:ext uri="{FF2B5EF4-FFF2-40B4-BE49-F238E27FC236}">
                <a16:creationId xmlns:a16="http://schemas.microsoft.com/office/drawing/2014/main" id="{38111C70-A392-EA69-6BD8-861425EF85CD}"/>
              </a:ext>
              <a:ext uri="{C183D7F6-B498-43B3-948B-1728B52AA6E4}">
                <adec:decorative xmlns:adec="http://schemas.microsoft.com/office/drawing/2017/decorative" val="1"/>
              </a:ext>
            </a:extLst>
          </p:cNvPr>
          <p:cNvSpPr/>
          <p:nvPr userDrawn="1"/>
        </p:nvSpPr>
        <p:spPr>
          <a:xfrm>
            <a:off x="9467522" y="3078461"/>
            <a:ext cx="7336428" cy="2807481"/>
          </a:xfrm>
          <a:prstGeom prst="rect">
            <a:avLst/>
          </a:prstGeom>
          <a:solidFill>
            <a:srgbClr val="000E2F"/>
          </a:solidFill>
        </p:spPr>
      </p:sp>
      <p:sp>
        <p:nvSpPr>
          <p:cNvPr id="28" name="Text Placeholder 16">
            <a:extLst>
              <a:ext uri="{FF2B5EF4-FFF2-40B4-BE49-F238E27FC236}">
                <a16:creationId xmlns:a16="http://schemas.microsoft.com/office/drawing/2014/main" id="{09D1CB2E-69B2-294C-E725-4011B8452D94}"/>
              </a:ext>
            </a:extLst>
          </p:cNvPr>
          <p:cNvSpPr>
            <a:spLocks noGrp="1"/>
          </p:cNvSpPr>
          <p:nvPr>
            <p:ph type="body" sz="quarter" idx="13" hasCustomPrompt="1"/>
          </p:nvPr>
        </p:nvSpPr>
        <p:spPr>
          <a:xfrm>
            <a:off x="10123772" y="3541365"/>
            <a:ext cx="6020384" cy="571373"/>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a:t>Lorem Ipsum</a:t>
            </a:r>
          </a:p>
        </p:txBody>
      </p:sp>
      <p:sp>
        <p:nvSpPr>
          <p:cNvPr id="29" name="Text Placeholder 18">
            <a:extLst>
              <a:ext uri="{FF2B5EF4-FFF2-40B4-BE49-F238E27FC236}">
                <a16:creationId xmlns:a16="http://schemas.microsoft.com/office/drawing/2014/main" id="{90C8F160-3758-03C1-005C-8C137DCFD91C}"/>
              </a:ext>
            </a:extLst>
          </p:cNvPr>
          <p:cNvSpPr>
            <a:spLocks noGrp="1"/>
          </p:cNvSpPr>
          <p:nvPr>
            <p:ph type="body" sz="quarter" idx="14" hasCustomPrompt="1"/>
          </p:nvPr>
        </p:nvSpPr>
        <p:spPr>
          <a:xfrm>
            <a:off x="10125544" y="4323633"/>
            <a:ext cx="6020384" cy="1214167"/>
          </a:xfrm>
          <a:prstGeom prst="rect">
            <a:avLst/>
          </a:prstGeom>
        </p:spPr>
        <p:txBody>
          <a:bodyPr/>
          <a:lstStyle>
            <a:lvl1pPr marL="0" indent="0">
              <a:lnSpc>
                <a:spcPts val="2960"/>
              </a:lnSpc>
              <a:buNone/>
              <a:defRPr sz="2800">
                <a:solidFill>
                  <a:schemeClr val="bg1"/>
                </a:solidFill>
              </a:defRPr>
            </a:lvl1pPr>
          </a:lstStyle>
          <a:p>
            <a:pPr lvl="0"/>
            <a:r>
              <a:rPr lang="en-US"/>
              <a:t>Presentations are communication tools that can be used as lectures, speeches, reports, and more.</a:t>
            </a:r>
          </a:p>
        </p:txBody>
      </p:sp>
      <p:sp>
        <p:nvSpPr>
          <p:cNvPr id="30" name="AutoShape 6">
            <a:extLst>
              <a:ext uri="{FF2B5EF4-FFF2-40B4-BE49-F238E27FC236}">
                <a16:creationId xmlns:a16="http://schemas.microsoft.com/office/drawing/2014/main" id="{8EF6AE8D-A41C-943A-3223-9F2D52966744}"/>
              </a:ext>
              <a:ext uri="{C183D7F6-B498-43B3-948B-1728B52AA6E4}">
                <adec:decorative xmlns:adec="http://schemas.microsoft.com/office/drawing/2017/decorative" val="1"/>
              </a:ext>
            </a:extLst>
          </p:cNvPr>
          <p:cNvSpPr/>
          <p:nvPr userDrawn="1"/>
        </p:nvSpPr>
        <p:spPr>
          <a:xfrm>
            <a:off x="1484050" y="6540001"/>
            <a:ext cx="7336428" cy="2807481"/>
          </a:xfrm>
          <a:prstGeom prst="rect">
            <a:avLst/>
          </a:prstGeom>
          <a:solidFill>
            <a:srgbClr val="000E2F"/>
          </a:solidFill>
        </p:spPr>
      </p:sp>
      <p:sp>
        <p:nvSpPr>
          <p:cNvPr id="31" name="Text Placeholder 16">
            <a:extLst>
              <a:ext uri="{FF2B5EF4-FFF2-40B4-BE49-F238E27FC236}">
                <a16:creationId xmlns:a16="http://schemas.microsoft.com/office/drawing/2014/main" id="{C18232DD-51D3-90D2-92CE-B6227C36256C}"/>
              </a:ext>
            </a:extLst>
          </p:cNvPr>
          <p:cNvSpPr>
            <a:spLocks noGrp="1"/>
          </p:cNvSpPr>
          <p:nvPr>
            <p:ph type="body" sz="quarter" idx="15" hasCustomPrompt="1"/>
          </p:nvPr>
        </p:nvSpPr>
        <p:spPr>
          <a:xfrm>
            <a:off x="2140300" y="7002905"/>
            <a:ext cx="6020384" cy="571373"/>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a:t>Lorem Ipsum</a:t>
            </a:r>
          </a:p>
        </p:txBody>
      </p:sp>
      <p:sp>
        <p:nvSpPr>
          <p:cNvPr id="32" name="Text Placeholder 18">
            <a:extLst>
              <a:ext uri="{FF2B5EF4-FFF2-40B4-BE49-F238E27FC236}">
                <a16:creationId xmlns:a16="http://schemas.microsoft.com/office/drawing/2014/main" id="{4CADE4E4-BEDB-A0F6-2AAB-AE3E9AF2D8D7}"/>
              </a:ext>
            </a:extLst>
          </p:cNvPr>
          <p:cNvSpPr>
            <a:spLocks noGrp="1"/>
          </p:cNvSpPr>
          <p:nvPr>
            <p:ph type="body" sz="quarter" idx="16" hasCustomPrompt="1"/>
          </p:nvPr>
        </p:nvSpPr>
        <p:spPr>
          <a:xfrm>
            <a:off x="2142072" y="7785173"/>
            <a:ext cx="6020384" cy="1214167"/>
          </a:xfrm>
          <a:prstGeom prst="rect">
            <a:avLst/>
          </a:prstGeom>
        </p:spPr>
        <p:txBody>
          <a:bodyPr/>
          <a:lstStyle>
            <a:lvl1pPr marL="0" indent="0">
              <a:lnSpc>
                <a:spcPts val="2960"/>
              </a:lnSpc>
              <a:buNone/>
              <a:defRPr sz="2800">
                <a:solidFill>
                  <a:schemeClr val="bg1"/>
                </a:solidFill>
              </a:defRPr>
            </a:lvl1pPr>
          </a:lstStyle>
          <a:p>
            <a:pPr lvl="0"/>
            <a:r>
              <a:rPr lang="en-US"/>
              <a:t>Presentations are communication tools that can be used as lectures, speeches, reports, and more.</a:t>
            </a:r>
          </a:p>
        </p:txBody>
      </p:sp>
      <p:sp>
        <p:nvSpPr>
          <p:cNvPr id="33" name="AutoShape 6">
            <a:extLst>
              <a:ext uri="{FF2B5EF4-FFF2-40B4-BE49-F238E27FC236}">
                <a16:creationId xmlns:a16="http://schemas.microsoft.com/office/drawing/2014/main" id="{AFD353DE-F0D5-4A12-2316-79BE884CBEB9}"/>
              </a:ext>
              <a:ext uri="{C183D7F6-B498-43B3-948B-1728B52AA6E4}">
                <adec:decorative xmlns:adec="http://schemas.microsoft.com/office/drawing/2017/decorative" val="1"/>
              </a:ext>
            </a:extLst>
          </p:cNvPr>
          <p:cNvSpPr/>
          <p:nvPr userDrawn="1"/>
        </p:nvSpPr>
        <p:spPr>
          <a:xfrm>
            <a:off x="9523228" y="6540001"/>
            <a:ext cx="7336428" cy="2807481"/>
          </a:xfrm>
          <a:prstGeom prst="rect">
            <a:avLst/>
          </a:prstGeom>
          <a:solidFill>
            <a:srgbClr val="000E2F"/>
          </a:solidFill>
        </p:spPr>
      </p:sp>
      <p:sp>
        <p:nvSpPr>
          <p:cNvPr id="34" name="Text Placeholder 16">
            <a:extLst>
              <a:ext uri="{FF2B5EF4-FFF2-40B4-BE49-F238E27FC236}">
                <a16:creationId xmlns:a16="http://schemas.microsoft.com/office/drawing/2014/main" id="{1E736885-5697-3DA6-A33D-E1F121F75A68}"/>
              </a:ext>
            </a:extLst>
          </p:cNvPr>
          <p:cNvSpPr>
            <a:spLocks noGrp="1"/>
          </p:cNvSpPr>
          <p:nvPr>
            <p:ph type="body" sz="quarter" idx="17" hasCustomPrompt="1"/>
          </p:nvPr>
        </p:nvSpPr>
        <p:spPr>
          <a:xfrm>
            <a:off x="10179478" y="7002905"/>
            <a:ext cx="6020384" cy="571373"/>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a:t>Lorem Ipsum</a:t>
            </a:r>
          </a:p>
        </p:txBody>
      </p:sp>
      <p:sp>
        <p:nvSpPr>
          <p:cNvPr id="35" name="Text Placeholder 18">
            <a:extLst>
              <a:ext uri="{FF2B5EF4-FFF2-40B4-BE49-F238E27FC236}">
                <a16:creationId xmlns:a16="http://schemas.microsoft.com/office/drawing/2014/main" id="{2B709C1A-9C89-4A74-C156-AD421DC31F96}"/>
              </a:ext>
            </a:extLst>
          </p:cNvPr>
          <p:cNvSpPr>
            <a:spLocks noGrp="1"/>
          </p:cNvSpPr>
          <p:nvPr>
            <p:ph type="body" sz="quarter" idx="18" hasCustomPrompt="1"/>
          </p:nvPr>
        </p:nvSpPr>
        <p:spPr>
          <a:xfrm>
            <a:off x="10181250" y="7785173"/>
            <a:ext cx="6020384" cy="1214167"/>
          </a:xfrm>
          <a:prstGeom prst="rect">
            <a:avLst/>
          </a:prstGeom>
        </p:spPr>
        <p:txBody>
          <a:bodyPr/>
          <a:lstStyle>
            <a:lvl1pPr marL="0" indent="0">
              <a:lnSpc>
                <a:spcPts val="2960"/>
              </a:lnSpc>
              <a:buNone/>
              <a:defRPr sz="2800">
                <a:solidFill>
                  <a:schemeClr val="bg1"/>
                </a:solidFill>
              </a:defRPr>
            </a:lvl1pPr>
          </a:lstStyle>
          <a:p>
            <a:pPr lvl="0"/>
            <a:r>
              <a:rPr lang="en-US"/>
              <a:t>Presentations are communication tools that can be used as lectures, speeches, reports, and more.</a:t>
            </a:r>
          </a:p>
        </p:txBody>
      </p:sp>
    </p:spTree>
    <p:extLst>
      <p:ext uri="{BB962C8B-B14F-4D97-AF65-F5344CB8AC3E}">
        <p14:creationId xmlns:p14="http://schemas.microsoft.com/office/powerpoint/2010/main" val="14602057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a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Text Placeholder 16">
            <a:extLst>
              <a:ext uri="{FF2B5EF4-FFF2-40B4-BE49-F238E27FC236}">
                <a16:creationId xmlns:a16="http://schemas.microsoft.com/office/drawing/2014/main" id="{CB359579-182E-581E-088F-759E0FDE4CFE}"/>
              </a:ext>
            </a:extLst>
          </p:cNvPr>
          <p:cNvSpPr>
            <a:spLocks noGrp="1"/>
          </p:cNvSpPr>
          <p:nvPr>
            <p:ph type="body" sz="quarter" idx="12" hasCustomPrompt="1"/>
          </p:nvPr>
        </p:nvSpPr>
        <p:spPr>
          <a:xfrm>
            <a:off x="2333978" y="7943479"/>
            <a:ext cx="3798046" cy="494939"/>
          </a:xfrm>
          <a:prstGeom prst="rect">
            <a:avLst/>
          </a:prstGeom>
        </p:spPr>
        <p:txBody>
          <a:bodyPr/>
          <a:lstStyle>
            <a:lvl1pPr marL="0" indent="0">
              <a:buNone/>
              <a:defRPr sz="2800" b="1">
                <a:latin typeface="+mn-lt"/>
                <a:cs typeface="Assistant" pitchFamily="2" charset="-79"/>
              </a:defRPr>
            </a:lvl1pPr>
          </a:lstStyle>
          <a:p>
            <a:pPr lvl="0"/>
            <a:r>
              <a:rPr lang="en-US"/>
              <a:t>Marlene Schwartz</a:t>
            </a:r>
          </a:p>
          <a:p>
            <a:pPr lvl="0"/>
            <a:endParaRPr lang="en-US"/>
          </a:p>
        </p:txBody>
      </p:sp>
      <p:sp>
        <p:nvSpPr>
          <p:cNvPr id="17" name="Text Placeholder 16">
            <a:extLst>
              <a:ext uri="{FF2B5EF4-FFF2-40B4-BE49-F238E27FC236}">
                <a16:creationId xmlns:a16="http://schemas.microsoft.com/office/drawing/2014/main" id="{D2B30B61-60E2-A044-6703-C9E8CCEE1213}"/>
              </a:ext>
            </a:extLst>
          </p:cNvPr>
          <p:cNvSpPr>
            <a:spLocks noGrp="1"/>
          </p:cNvSpPr>
          <p:nvPr>
            <p:ph type="body" sz="quarter" idx="13" hasCustomPrompt="1"/>
          </p:nvPr>
        </p:nvSpPr>
        <p:spPr>
          <a:xfrm>
            <a:off x="2326068" y="8582753"/>
            <a:ext cx="3798046" cy="827947"/>
          </a:xfrm>
          <a:prstGeom prst="rect">
            <a:avLst/>
          </a:prstGeom>
        </p:spPr>
        <p:txBody>
          <a:bodyPr/>
          <a:lstStyle>
            <a:lvl1pPr marL="0" indent="0">
              <a:buNone/>
              <a:defRPr sz="2400" b="0">
                <a:latin typeface="+mn-lt"/>
                <a:cs typeface="Assistant" pitchFamily="2" charset="-79"/>
              </a:defRPr>
            </a:lvl1pPr>
          </a:lstStyle>
          <a:p>
            <a:pPr lvl="0"/>
            <a:r>
              <a:rPr lang="en-US"/>
              <a:t>Director</a:t>
            </a:r>
          </a:p>
          <a:p>
            <a:pPr lvl="0"/>
            <a:endParaRPr lang="en-US"/>
          </a:p>
        </p:txBody>
      </p:sp>
      <p:sp>
        <p:nvSpPr>
          <p:cNvPr id="18" name="Text Placeholder 16">
            <a:extLst>
              <a:ext uri="{FF2B5EF4-FFF2-40B4-BE49-F238E27FC236}">
                <a16:creationId xmlns:a16="http://schemas.microsoft.com/office/drawing/2014/main" id="{45DF64AC-FCA5-1CF8-C9C8-FEAE9A997C6A}"/>
              </a:ext>
            </a:extLst>
          </p:cNvPr>
          <p:cNvSpPr>
            <a:spLocks noGrp="1"/>
          </p:cNvSpPr>
          <p:nvPr>
            <p:ph type="body" sz="quarter" idx="14" hasCustomPrompt="1"/>
          </p:nvPr>
        </p:nvSpPr>
        <p:spPr>
          <a:xfrm>
            <a:off x="7332181" y="7943479"/>
            <a:ext cx="3798046" cy="494939"/>
          </a:xfrm>
          <a:prstGeom prst="rect">
            <a:avLst/>
          </a:prstGeom>
        </p:spPr>
        <p:txBody>
          <a:bodyPr/>
          <a:lstStyle>
            <a:lvl1pPr marL="0" indent="0">
              <a:buNone/>
              <a:defRPr sz="2800" b="1">
                <a:latin typeface="+mn-lt"/>
                <a:cs typeface="Assistant" pitchFamily="2" charset="-79"/>
              </a:defRPr>
            </a:lvl1pPr>
          </a:lstStyle>
          <a:p>
            <a:pPr lvl="0"/>
            <a:r>
              <a:rPr lang="en-US"/>
              <a:t>Rebecca </a:t>
            </a:r>
            <a:r>
              <a:rPr lang="en-US" err="1"/>
              <a:t>Puhl</a:t>
            </a:r>
            <a:endParaRPr lang="en-US"/>
          </a:p>
          <a:p>
            <a:pPr lvl="0"/>
            <a:endParaRPr lang="en-US"/>
          </a:p>
        </p:txBody>
      </p:sp>
      <p:sp>
        <p:nvSpPr>
          <p:cNvPr id="19" name="Text Placeholder 16">
            <a:extLst>
              <a:ext uri="{FF2B5EF4-FFF2-40B4-BE49-F238E27FC236}">
                <a16:creationId xmlns:a16="http://schemas.microsoft.com/office/drawing/2014/main" id="{93EF6945-F23F-095E-88B3-9109A0194BAB}"/>
              </a:ext>
            </a:extLst>
          </p:cNvPr>
          <p:cNvSpPr>
            <a:spLocks noGrp="1"/>
          </p:cNvSpPr>
          <p:nvPr>
            <p:ph type="body" sz="quarter" idx="15" hasCustomPrompt="1"/>
          </p:nvPr>
        </p:nvSpPr>
        <p:spPr>
          <a:xfrm>
            <a:off x="7324271" y="8582753"/>
            <a:ext cx="3798046" cy="827947"/>
          </a:xfrm>
          <a:prstGeom prst="rect">
            <a:avLst/>
          </a:prstGeom>
        </p:spPr>
        <p:txBody>
          <a:bodyPr/>
          <a:lstStyle>
            <a:lvl1pPr marL="0" indent="0">
              <a:buNone/>
              <a:defRPr sz="2400" b="0">
                <a:latin typeface="+mn-lt"/>
                <a:cs typeface="Assistant" pitchFamily="2" charset="-79"/>
              </a:defRPr>
            </a:lvl1pPr>
          </a:lstStyle>
          <a:p>
            <a:pPr lvl="0"/>
            <a:r>
              <a:rPr lang="en-US"/>
              <a:t>Deputy Director</a:t>
            </a:r>
          </a:p>
          <a:p>
            <a:pPr lvl="0"/>
            <a:endParaRPr lang="en-US"/>
          </a:p>
        </p:txBody>
      </p:sp>
      <p:sp>
        <p:nvSpPr>
          <p:cNvPr id="20" name="Text Placeholder 16">
            <a:extLst>
              <a:ext uri="{FF2B5EF4-FFF2-40B4-BE49-F238E27FC236}">
                <a16:creationId xmlns:a16="http://schemas.microsoft.com/office/drawing/2014/main" id="{2B611647-D84D-1F43-6EED-1BCE751F3442}"/>
              </a:ext>
            </a:extLst>
          </p:cNvPr>
          <p:cNvSpPr>
            <a:spLocks noGrp="1"/>
          </p:cNvSpPr>
          <p:nvPr>
            <p:ph type="body" sz="quarter" idx="16" hasCustomPrompt="1"/>
          </p:nvPr>
        </p:nvSpPr>
        <p:spPr>
          <a:xfrm>
            <a:off x="12333108" y="7897116"/>
            <a:ext cx="3798046" cy="494939"/>
          </a:xfrm>
          <a:prstGeom prst="rect">
            <a:avLst/>
          </a:prstGeom>
        </p:spPr>
        <p:txBody>
          <a:bodyPr/>
          <a:lstStyle>
            <a:lvl1pPr marL="0" indent="0">
              <a:buNone/>
              <a:defRPr sz="2800" b="1">
                <a:latin typeface="+mn-lt"/>
                <a:cs typeface="Assistant" pitchFamily="2" charset="-79"/>
              </a:defRPr>
            </a:lvl1pPr>
          </a:lstStyle>
          <a:p>
            <a:pPr lvl="0"/>
            <a:r>
              <a:rPr lang="en-US"/>
              <a:t>Tatiana </a:t>
            </a:r>
            <a:r>
              <a:rPr lang="en-US" err="1"/>
              <a:t>Andreyeva</a:t>
            </a:r>
            <a:endParaRPr lang="en-US"/>
          </a:p>
          <a:p>
            <a:pPr lvl="0"/>
            <a:endParaRPr lang="en-US"/>
          </a:p>
        </p:txBody>
      </p:sp>
      <p:sp>
        <p:nvSpPr>
          <p:cNvPr id="21" name="Text Placeholder 16">
            <a:extLst>
              <a:ext uri="{FF2B5EF4-FFF2-40B4-BE49-F238E27FC236}">
                <a16:creationId xmlns:a16="http://schemas.microsoft.com/office/drawing/2014/main" id="{C654F436-C2C5-5CBC-A11B-E7DEB339A3A2}"/>
              </a:ext>
            </a:extLst>
          </p:cNvPr>
          <p:cNvSpPr>
            <a:spLocks noGrp="1"/>
          </p:cNvSpPr>
          <p:nvPr>
            <p:ph type="body" sz="quarter" idx="17" hasCustomPrompt="1"/>
          </p:nvPr>
        </p:nvSpPr>
        <p:spPr>
          <a:xfrm>
            <a:off x="12325198" y="8536390"/>
            <a:ext cx="3798046" cy="874310"/>
          </a:xfrm>
          <a:prstGeom prst="rect">
            <a:avLst/>
          </a:prstGeom>
        </p:spPr>
        <p:txBody>
          <a:bodyPr/>
          <a:lstStyle>
            <a:lvl1pPr marL="0" indent="0">
              <a:buNone/>
              <a:defRPr sz="2400" b="0">
                <a:latin typeface="+mn-lt"/>
                <a:cs typeface="Assistant" pitchFamily="2" charset="-79"/>
              </a:defRPr>
            </a:lvl1pPr>
          </a:lstStyle>
          <a:p>
            <a:pPr lvl="0"/>
            <a:r>
              <a:rPr lang="en-US"/>
              <a:t>Director of Economic Initiatives</a:t>
            </a:r>
          </a:p>
          <a:p>
            <a:pPr lvl="0"/>
            <a:endParaRPr lang="en-US"/>
          </a:p>
        </p:txBody>
      </p:sp>
      <p:sp>
        <p:nvSpPr>
          <p:cNvPr id="23" name="Picture Placeholder 22">
            <a:extLst>
              <a:ext uri="{FF2B5EF4-FFF2-40B4-BE49-F238E27FC236}">
                <a16:creationId xmlns:a16="http://schemas.microsoft.com/office/drawing/2014/main" id="{8614827A-AB37-BE90-A8AB-5C81F86DB472}"/>
              </a:ext>
            </a:extLst>
          </p:cNvPr>
          <p:cNvSpPr>
            <a:spLocks noGrp="1"/>
          </p:cNvSpPr>
          <p:nvPr>
            <p:ph type="pic" sz="quarter" idx="18"/>
          </p:nvPr>
        </p:nvSpPr>
        <p:spPr>
          <a:xfrm>
            <a:off x="2333978" y="4477423"/>
            <a:ext cx="3757613" cy="2951163"/>
          </a:xfrm>
          <a:prstGeom prst="rect">
            <a:avLst/>
          </a:prstGeom>
        </p:spPr>
        <p:txBody>
          <a:bodyPr/>
          <a:lstStyle/>
          <a:p>
            <a:endParaRPr lang="en-US"/>
          </a:p>
        </p:txBody>
      </p:sp>
      <p:sp>
        <p:nvSpPr>
          <p:cNvPr id="26" name="Picture Placeholder 22">
            <a:extLst>
              <a:ext uri="{FF2B5EF4-FFF2-40B4-BE49-F238E27FC236}">
                <a16:creationId xmlns:a16="http://schemas.microsoft.com/office/drawing/2014/main" id="{047FBE79-44D2-AE6E-D4BE-4ECB17B24A49}"/>
              </a:ext>
            </a:extLst>
          </p:cNvPr>
          <p:cNvSpPr>
            <a:spLocks noGrp="1"/>
          </p:cNvSpPr>
          <p:nvPr>
            <p:ph type="pic" sz="quarter" idx="19"/>
          </p:nvPr>
        </p:nvSpPr>
        <p:spPr>
          <a:xfrm>
            <a:off x="7324271" y="4497460"/>
            <a:ext cx="3757613" cy="2951163"/>
          </a:xfrm>
          <a:prstGeom prst="rect">
            <a:avLst/>
          </a:prstGeom>
        </p:spPr>
        <p:txBody>
          <a:bodyPr/>
          <a:lstStyle/>
          <a:p>
            <a:endParaRPr lang="en-US"/>
          </a:p>
        </p:txBody>
      </p:sp>
      <p:sp>
        <p:nvSpPr>
          <p:cNvPr id="27" name="Picture Placeholder 22">
            <a:extLst>
              <a:ext uri="{FF2B5EF4-FFF2-40B4-BE49-F238E27FC236}">
                <a16:creationId xmlns:a16="http://schemas.microsoft.com/office/drawing/2014/main" id="{0EBB8247-C73F-5B59-9209-9FF658F39D23}"/>
              </a:ext>
            </a:extLst>
          </p:cNvPr>
          <p:cNvSpPr>
            <a:spLocks noGrp="1"/>
          </p:cNvSpPr>
          <p:nvPr>
            <p:ph type="pic" sz="quarter" idx="20"/>
          </p:nvPr>
        </p:nvSpPr>
        <p:spPr>
          <a:xfrm>
            <a:off x="12309249" y="4472353"/>
            <a:ext cx="3757613" cy="2951163"/>
          </a:xfrm>
          <a:prstGeom prst="rect">
            <a:avLst/>
          </a:prstGeom>
        </p:spPr>
        <p:txBody>
          <a:bodyPr/>
          <a:lstStyle/>
          <a:p>
            <a:endParaRPr lang="en-US"/>
          </a:p>
        </p:txBody>
      </p:sp>
      <p:sp>
        <p:nvSpPr>
          <p:cNvPr id="2" name="Title 1">
            <a:extLst>
              <a:ext uri="{FF2B5EF4-FFF2-40B4-BE49-F238E27FC236}">
                <a16:creationId xmlns:a16="http://schemas.microsoft.com/office/drawing/2014/main" id="{ECC936C1-9DAB-DFF7-8A8A-2D5D48D1E95A}"/>
              </a:ext>
            </a:extLst>
          </p:cNvPr>
          <p:cNvSpPr>
            <a:spLocks noGrp="1"/>
          </p:cNvSpPr>
          <p:nvPr>
            <p:ph type="title"/>
          </p:nvPr>
        </p:nvSpPr>
        <p:spPr>
          <a:xfrm>
            <a:off x="2333978" y="547688"/>
            <a:ext cx="8747906" cy="2309812"/>
          </a:xfrm>
          <a:prstGeom prst="rect">
            <a:avLst/>
          </a:prstGeom>
        </p:spPr>
        <p:txBody>
          <a:bodyPr/>
          <a:lstStyle>
            <a:lvl1pPr algn="l">
              <a:defRPr sz="7200" b="1" i="0">
                <a:solidFill>
                  <a:schemeClr val="bg1"/>
                </a:solidFill>
                <a:latin typeface="Arial Narrow" panose="020B0604020202020204" pitchFamily="34" charset="0"/>
                <a:cs typeface="Arial Narrow"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4307179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los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BAFD3-43D2-4029-83BC-AFDE230287A1}"/>
              </a:ext>
            </a:extLst>
          </p:cNvPr>
          <p:cNvSpPr>
            <a:spLocks noGrp="1"/>
          </p:cNvSpPr>
          <p:nvPr>
            <p:ph type="title" hasCustomPrompt="1"/>
          </p:nvPr>
        </p:nvSpPr>
        <p:spPr>
          <a:xfrm>
            <a:off x="1295400" y="2552700"/>
            <a:ext cx="4570752" cy="1203539"/>
          </a:xfrm>
          <a:prstGeom prst="rect">
            <a:avLst/>
          </a:prstGeom>
        </p:spPr>
        <p:txBody>
          <a:bodyPr/>
          <a:lstStyle>
            <a:lvl1pPr algn="l">
              <a:defRPr sz="7200" b="1" i="0">
                <a:latin typeface="Arial Narrow" panose="020B0604020202020204" pitchFamily="34" charset="0"/>
                <a:cs typeface="Arial Narrow" panose="020B0604020202020204" pitchFamily="34" charset="0"/>
              </a:defRPr>
            </a:lvl1pPr>
          </a:lstStyle>
          <a:p>
            <a:r>
              <a:rPr lang="en-US"/>
              <a:t>Thank you!</a:t>
            </a:r>
          </a:p>
        </p:txBody>
      </p:sp>
      <p:pic>
        <p:nvPicPr>
          <p:cNvPr id="8" name="Picture 7" descr="A QR code to connect with the Rudd Center online">
            <a:extLst>
              <a:ext uri="{FF2B5EF4-FFF2-40B4-BE49-F238E27FC236}">
                <a16:creationId xmlns:a16="http://schemas.microsoft.com/office/drawing/2014/main" id="{3C643A98-F4CD-EC9C-D652-04A014A4F2E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94152" y="4233701"/>
            <a:ext cx="4572000" cy="4572000"/>
          </a:xfrm>
          <a:prstGeom prst="rect">
            <a:avLst/>
          </a:prstGeom>
        </p:spPr>
      </p:pic>
      <p:sp>
        <p:nvSpPr>
          <p:cNvPr id="15" name="Text Placeholder 16">
            <a:extLst>
              <a:ext uri="{FF2B5EF4-FFF2-40B4-BE49-F238E27FC236}">
                <a16:creationId xmlns:a16="http://schemas.microsoft.com/office/drawing/2014/main" id="{C5396B3A-FE50-4E85-8AEF-4A86D050D3B3}"/>
              </a:ext>
            </a:extLst>
          </p:cNvPr>
          <p:cNvSpPr>
            <a:spLocks noGrp="1"/>
          </p:cNvSpPr>
          <p:nvPr>
            <p:ph type="body" sz="quarter" idx="11" hasCustomPrompt="1"/>
          </p:nvPr>
        </p:nvSpPr>
        <p:spPr>
          <a:xfrm>
            <a:off x="7449850" y="1454578"/>
            <a:ext cx="7764464"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err="1"/>
              <a:t>Bluesky</a:t>
            </a:r>
            <a:endParaRPr lang="en-US"/>
          </a:p>
        </p:txBody>
      </p:sp>
      <p:sp>
        <p:nvSpPr>
          <p:cNvPr id="16" name="Text Placeholder 18">
            <a:extLst>
              <a:ext uri="{FF2B5EF4-FFF2-40B4-BE49-F238E27FC236}">
                <a16:creationId xmlns:a16="http://schemas.microsoft.com/office/drawing/2014/main" id="{BF4CA131-4A3A-557A-0384-15533AFBC28A}"/>
              </a:ext>
            </a:extLst>
          </p:cNvPr>
          <p:cNvSpPr>
            <a:spLocks noGrp="1"/>
          </p:cNvSpPr>
          <p:nvPr>
            <p:ph type="body" sz="quarter" idx="12" hasCustomPrompt="1"/>
          </p:nvPr>
        </p:nvSpPr>
        <p:spPr>
          <a:xfrm>
            <a:off x="7449850" y="2245900"/>
            <a:ext cx="7764464" cy="609600"/>
          </a:xfrm>
          <a:prstGeom prst="rect">
            <a:avLst/>
          </a:prstGeom>
        </p:spPr>
        <p:txBody>
          <a:bodyPr/>
          <a:lstStyle>
            <a:lvl1pPr marL="0" indent="0">
              <a:buNone/>
              <a:defRPr sz="2800">
                <a:solidFill>
                  <a:srgbClr val="000D2F"/>
                </a:solidFill>
              </a:defRPr>
            </a:lvl1pPr>
          </a:lstStyle>
          <a:p>
            <a:pPr lvl="0"/>
            <a:r>
              <a:rPr lang="en-US"/>
              <a:t>@</a:t>
            </a:r>
            <a:r>
              <a:rPr lang="en-US" err="1"/>
              <a:t>UConnRudd.Bsky.Social</a:t>
            </a:r>
            <a:endParaRPr lang="en-US"/>
          </a:p>
        </p:txBody>
      </p:sp>
      <p:sp>
        <p:nvSpPr>
          <p:cNvPr id="2" name="Text Placeholder 16">
            <a:extLst>
              <a:ext uri="{FF2B5EF4-FFF2-40B4-BE49-F238E27FC236}">
                <a16:creationId xmlns:a16="http://schemas.microsoft.com/office/drawing/2014/main" id="{93178FCB-0709-4B51-A867-EF4AB0265D69}"/>
              </a:ext>
            </a:extLst>
          </p:cNvPr>
          <p:cNvSpPr>
            <a:spLocks noGrp="1"/>
          </p:cNvSpPr>
          <p:nvPr>
            <p:ph type="body" sz="quarter" idx="13" hasCustomPrompt="1"/>
          </p:nvPr>
        </p:nvSpPr>
        <p:spPr>
          <a:xfrm>
            <a:off x="7449850" y="3451439"/>
            <a:ext cx="7764464"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a:t>LinkedIn</a:t>
            </a:r>
          </a:p>
        </p:txBody>
      </p:sp>
      <p:sp>
        <p:nvSpPr>
          <p:cNvPr id="3" name="Text Placeholder 18">
            <a:extLst>
              <a:ext uri="{FF2B5EF4-FFF2-40B4-BE49-F238E27FC236}">
                <a16:creationId xmlns:a16="http://schemas.microsoft.com/office/drawing/2014/main" id="{22D96DB2-DB75-642E-E00D-0E99C4D9F7CB}"/>
              </a:ext>
            </a:extLst>
          </p:cNvPr>
          <p:cNvSpPr>
            <a:spLocks noGrp="1"/>
          </p:cNvSpPr>
          <p:nvPr>
            <p:ph type="body" sz="quarter" idx="14" hasCustomPrompt="1"/>
          </p:nvPr>
        </p:nvSpPr>
        <p:spPr>
          <a:xfrm>
            <a:off x="7449850" y="4242761"/>
            <a:ext cx="7764464" cy="609600"/>
          </a:xfrm>
          <a:prstGeom prst="rect">
            <a:avLst/>
          </a:prstGeom>
        </p:spPr>
        <p:txBody>
          <a:bodyPr/>
          <a:lstStyle>
            <a:lvl1pPr marL="0" indent="0">
              <a:buNone/>
              <a:defRPr sz="2800">
                <a:solidFill>
                  <a:srgbClr val="000D2F"/>
                </a:solidFill>
              </a:defRPr>
            </a:lvl1pPr>
          </a:lstStyle>
          <a:p>
            <a:pPr lvl="0"/>
            <a:r>
              <a:rPr lang="en-US"/>
              <a:t>UConn Rudd Center for Food Policy and Health</a:t>
            </a:r>
          </a:p>
        </p:txBody>
      </p:sp>
      <p:sp>
        <p:nvSpPr>
          <p:cNvPr id="4" name="Text Placeholder 16">
            <a:extLst>
              <a:ext uri="{FF2B5EF4-FFF2-40B4-BE49-F238E27FC236}">
                <a16:creationId xmlns:a16="http://schemas.microsoft.com/office/drawing/2014/main" id="{82C6E263-B303-C42C-9B94-AE97CF7C8AA7}"/>
              </a:ext>
            </a:extLst>
          </p:cNvPr>
          <p:cNvSpPr>
            <a:spLocks noGrp="1"/>
          </p:cNvSpPr>
          <p:nvPr>
            <p:ph type="body" sz="quarter" idx="15" hasCustomPrompt="1"/>
          </p:nvPr>
        </p:nvSpPr>
        <p:spPr>
          <a:xfrm>
            <a:off x="7417193" y="5571591"/>
            <a:ext cx="7797121"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a:t>Website</a:t>
            </a:r>
          </a:p>
        </p:txBody>
      </p:sp>
      <p:sp>
        <p:nvSpPr>
          <p:cNvPr id="5" name="Text Placeholder 18">
            <a:extLst>
              <a:ext uri="{FF2B5EF4-FFF2-40B4-BE49-F238E27FC236}">
                <a16:creationId xmlns:a16="http://schemas.microsoft.com/office/drawing/2014/main" id="{C5DE8DE9-DDD9-8EC4-04F8-FA15CD021992}"/>
              </a:ext>
            </a:extLst>
          </p:cNvPr>
          <p:cNvSpPr>
            <a:spLocks noGrp="1"/>
          </p:cNvSpPr>
          <p:nvPr>
            <p:ph type="body" sz="quarter" idx="16" hasCustomPrompt="1"/>
          </p:nvPr>
        </p:nvSpPr>
        <p:spPr>
          <a:xfrm>
            <a:off x="7417193" y="6362913"/>
            <a:ext cx="7797121" cy="609600"/>
          </a:xfrm>
          <a:prstGeom prst="rect">
            <a:avLst/>
          </a:prstGeom>
        </p:spPr>
        <p:txBody>
          <a:bodyPr/>
          <a:lstStyle>
            <a:lvl1pPr marL="0" indent="0">
              <a:buNone/>
              <a:defRPr sz="2800">
                <a:solidFill>
                  <a:srgbClr val="000D2F"/>
                </a:solidFill>
              </a:defRPr>
            </a:lvl1pPr>
          </a:lstStyle>
          <a:p>
            <a:pPr lvl="0"/>
            <a:r>
              <a:rPr lang="en-US"/>
              <a:t>uconnruddcenter.org/adolescent-citizen-scientists</a:t>
            </a:r>
          </a:p>
        </p:txBody>
      </p:sp>
      <p:pic>
        <p:nvPicPr>
          <p:cNvPr id="12" name="Picture 11" descr="UConn Rudd Center for Food Policy and Health Logo">
            <a:extLst>
              <a:ext uri="{FF2B5EF4-FFF2-40B4-BE49-F238E27FC236}">
                <a16:creationId xmlns:a16="http://schemas.microsoft.com/office/drawing/2014/main" id="{5E721C7C-AF84-4DDA-A85B-793F4E7B3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34371" y="7687171"/>
            <a:ext cx="3619257" cy="1635525"/>
          </a:xfrm>
          <a:prstGeom prst="rect">
            <a:avLst/>
          </a:prstGeom>
        </p:spPr>
      </p:pic>
      <p:pic>
        <p:nvPicPr>
          <p:cNvPr id="9" name="Picture 8" descr="A blue logo with white text&#10;&#10;AI-generated content may be incorrect.">
            <a:extLst>
              <a:ext uri="{FF2B5EF4-FFF2-40B4-BE49-F238E27FC236}">
                <a16:creationId xmlns:a16="http://schemas.microsoft.com/office/drawing/2014/main" id="{49E527FE-66CC-F471-9F0E-9975A7D73386}"/>
              </a:ext>
            </a:extLst>
          </p:cNvPr>
          <p:cNvPicPr>
            <a:picLocks noChangeAspect="1"/>
          </p:cNvPicPr>
          <p:nvPr userDrawn="1"/>
        </p:nvPicPr>
        <p:blipFill>
          <a:blip r:embed="rId5">
            <a:extLst>
              <a:ext uri="{28A0092B-C50C-407E-A947-70E740481C1C}">
                <a14:useLocalDpi xmlns:a14="http://schemas.microsoft.com/office/drawing/2010/main" val="0"/>
              </a:ext>
            </a:extLst>
          </a:blip>
          <a:srcRect l="8001" r="8674" b="15172"/>
          <a:stretch>
            <a:fillRect/>
          </a:stretch>
        </p:blipFill>
        <p:spPr>
          <a:xfrm>
            <a:off x="11595057" y="8191500"/>
            <a:ext cx="3619257" cy="945687"/>
          </a:xfrm>
          <a:prstGeom prst="rect">
            <a:avLst/>
          </a:prstGeom>
        </p:spPr>
      </p:pic>
    </p:spTree>
    <p:extLst>
      <p:ext uri="{BB962C8B-B14F-4D97-AF65-F5344CB8AC3E}">
        <p14:creationId xmlns:p14="http://schemas.microsoft.com/office/powerpoint/2010/main" val="7754743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losing w/ Emai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BAFD3-43D2-4029-83BC-AFDE230287A1}"/>
              </a:ext>
            </a:extLst>
          </p:cNvPr>
          <p:cNvSpPr>
            <a:spLocks noGrp="1"/>
          </p:cNvSpPr>
          <p:nvPr>
            <p:ph type="title" hasCustomPrompt="1"/>
          </p:nvPr>
        </p:nvSpPr>
        <p:spPr>
          <a:xfrm>
            <a:off x="1295400" y="1562100"/>
            <a:ext cx="4570752" cy="1203539"/>
          </a:xfrm>
          <a:prstGeom prst="rect">
            <a:avLst/>
          </a:prstGeom>
        </p:spPr>
        <p:txBody>
          <a:bodyPr/>
          <a:lstStyle>
            <a:lvl1pPr algn="ctr">
              <a:defRPr sz="7200" b="1" i="0">
                <a:latin typeface="Arial Narrow" panose="020B0604020202020204" pitchFamily="34" charset="0"/>
                <a:cs typeface="Arial Narrow" panose="020B0604020202020204" pitchFamily="34" charset="0"/>
              </a:defRPr>
            </a:lvl1pPr>
          </a:lstStyle>
          <a:p>
            <a:r>
              <a:rPr lang="en-US"/>
              <a:t>Thank you!</a:t>
            </a:r>
          </a:p>
        </p:txBody>
      </p:sp>
      <p:pic>
        <p:nvPicPr>
          <p:cNvPr id="8" name="Picture 7" descr="A QR code to connect with the Rudd Center online">
            <a:extLst>
              <a:ext uri="{FF2B5EF4-FFF2-40B4-BE49-F238E27FC236}">
                <a16:creationId xmlns:a16="http://schemas.microsoft.com/office/drawing/2014/main" id="{3C643A98-F4CD-EC9C-D652-04A014A4F2E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15552" y="3246598"/>
            <a:ext cx="3729199" cy="3729199"/>
          </a:xfrm>
          <a:prstGeom prst="rect">
            <a:avLst/>
          </a:prstGeom>
        </p:spPr>
      </p:pic>
      <p:sp>
        <p:nvSpPr>
          <p:cNvPr id="15" name="Text Placeholder 16">
            <a:extLst>
              <a:ext uri="{FF2B5EF4-FFF2-40B4-BE49-F238E27FC236}">
                <a16:creationId xmlns:a16="http://schemas.microsoft.com/office/drawing/2014/main" id="{C5396B3A-FE50-4E85-8AEF-4A86D050D3B3}"/>
              </a:ext>
            </a:extLst>
          </p:cNvPr>
          <p:cNvSpPr>
            <a:spLocks noGrp="1"/>
          </p:cNvSpPr>
          <p:nvPr>
            <p:ph type="body" sz="quarter" idx="11" hasCustomPrompt="1"/>
          </p:nvPr>
        </p:nvSpPr>
        <p:spPr>
          <a:xfrm>
            <a:off x="8382000" y="1562100"/>
            <a:ext cx="7231063"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err="1"/>
              <a:t>Bluesky</a:t>
            </a:r>
            <a:endParaRPr lang="en-US"/>
          </a:p>
        </p:txBody>
      </p:sp>
      <p:sp>
        <p:nvSpPr>
          <p:cNvPr id="16" name="Text Placeholder 18">
            <a:extLst>
              <a:ext uri="{FF2B5EF4-FFF2-40B4-BE49-F238E27FC236}">
                <a16:creationId xmlns:a16="http://schemas.microsoft.com/office/drawing/2014/main" id="{BF4CA131-4A3A-557A-0384-15533AFBC28A}"/>
              </a:ext>
            </a:extLst>
          </p:cNvPr>
          <p:cNvSpPr>
            <a:spLocks noGrp="1"/>
          </p:cNvSpPr>
          <p:nvPr>
            <p:ph type="body" sz="quarter" idx="12" hasCustomPrompt="1"/>
          </p:nvPr>
        </p:nvSpPr>
        <p:spPr>
          <a:xfrm>
            <a:off x="8382000" y="2353422"/>
            <a:ext cx="7231063" cy="609600"/>
          </a:xfrm>
          <a:prstGeom prst="rect">
            <a:avLst/>
          </a:prstGeom>
        </p:spPr>
        <p:txBody>
          <a:bodyPr/>
          <a:lstStyle>
            <a:lvl1pPr marL="0" indent="0">
              <a:buNone/>
              <a:defRPr sz="2800">
                <a:solidFill>
                  <a:srgbClr val="000D2F"/>
                </a:solidFill>
              </a:defRPr>
            </a:lvl1pPr>
          </a:lstStyle>
          <a:p>
            <a:pPr lvl="0"/>
            <a:r>
              <a:rPr lang="en-US"/>
              <a:t>@</a:t>
            </a:r>
            <a:r>
              <a:rPr lang="en-US" err="1"/>
              <a:t>UConnRudd.Bsky.Social</a:t>
            </a:r>
            <a:endParaRPr lang="en-US"/>
          </a:p>
        </p:txBody>
      </p:sp>
      <p:sp>
        <p:nvSpPr>
          <p:cNvPr id="2" name="Text Placeholder 16">
            <a:extLst>
              <a:ext uri="{FF2B5EF4-FFF2-40B4-BE49-F238E27FC236}">
                <a16:creationId xmlns:a16="http://schemas.microsoft.com/office/drawing/2014/main" id="{93178FCB-0709-4B51-A867-EF4AB0265D69}"/>
              </a:ext>
            </a:extLst>
          </p:cNvPr>
          <p:cNvSpPr>
            <a:spLocks noGrp="1"/>
          </p:cNvSpPr>
          <p:nvPr>
            <p:ph type="body" sz="quarter" idx="13" hasCustomPrompt="1"/>
          </p:nvPr>
        </p:nvSpPr>
        <p:spPr>
          <a:xfrm>
            <a:off x="8382000" y="3558961"/>
            <a:ext cx="7231063"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a:t>LinkedIn</a:t>
            </a:r>
          </a:p>
        </p:txBody>
      </p:sp>
      <p:sp>
        <p:nvSpPr>
          <p:cNvPr id="3" name="Text Placeholder 18">
            <a:extLst>
              <a:ext uri="{FF2B5EF4-FFF2-40B4-BE49-F238E27FC236}">
                <a16:creationId xmlns:a16="http://schemas.microsoft.com/office/drawing/2014/main" id="{22D96DB2-DB75-642E-E00D-0E99C4D9F7CB}"/>
              </a:ext>
            </a:extLst>
          </p:cNvPr>
          <p:cNvSpPr>
            <a:spLocks noGrp="1"/>
          </p:cNvSpPr>
          <p:nvPr>
            <p:ph type="body" sz="quarter" idx="14" hasCustomPrompt="1"/>
          </p:nvPr>
        </p:nvSpPr>
        <p:spPr>
          <a:xfrm>
            <a:off x="8382000" y="4350283"/>
            <a:ext cx="7231063" cy="609600"/>
          </a:xfrm>
          <a:prstGeom prst="rect">
            <a:avLst/>
          </a:prstGeom>
        </p:spPr>
        <p:txBody>
          <a:bodyPr/>
          <a:lstStyle>
            <a:lvl1pPr marL="0" indent="0">
              <a:buNone/>
              <a:defRPr sz="2800">
                <a:solidFill>
                  <a:srgbClr val="000D2F"/>
                </a:solidFill>
              </a:defRPr>
            </a:lvl1pPr>
          </a:lstStyle>
          <a:p>
            <a:pPr lvl="0"/>
            <a:r>
              <a:rPr lang="en-US"/>
              <a:t>UConn Rudd Center for Food Policy and Health</a:t>
            </a:r>
          </a:p>
        </p:txBody>
      </p:sp>
      <p:sp>
        <p:nvSpPr>
          <p:cNvPr id="4" name="Text Placeholder 16">
            <a:extLst>
              <a:ext uri="{FF2B5EF4-FFF2-40B4-BE49-F238E27FC236}">
                <a16:creationId xmlns:a16="http://schemas.microsoft.com/office/drawing/2014/main" id="{82C6E263-B303-C42C-9B94-AE97CF7C8AA7}"/>
              </a:ext>
            </a:extLst>
          </p:cNvPr>
          <p:cNvSpPr>
            <a:spLocks noGrp="1"/>
          </p:cNvSpPr>
          <p:nvPr>
            <p:ph type="body" sz="quarter" idx="15" hasCustomPrompt="1"/>
          </p:nvPr>
        </p:nvSpPr>
        <p:spPr>
          <a:xfrm>
            <a:off x="8349343" y="5679113"/>
            <a:ext cx="7231063"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a:t>Website</a:t>
            </a:r>
          </a:p>
        </p:txBody>
      </p:sp>
      <p:sp>
        <p:nvSpPr>
          <p:cNvPr id="5" name="Text Placeholder 18">
            <a:extLst>
              <a:ext uri="{FF2B5EF4-FFF2-40B4-BE49-F238E27FC236}">
                <a16:creationId xmlns:a16="http://schemas.microsoft.com/office/drawing/2014/main" id="{C5DE8DE9-DDD9-8EC4-04F8-FA15CD021992}"/>
              </a:ext>
            </a:extLst>
          </p:cNvPr>
          <p:cNvSpPr>
            <a:spLocks noGrp="1"/>
          </p:cNvSpPr>
          <p:nvPr>
            <p:ph type="body" sz="quarter" idx="16" hasCustomPrompt="1"/>
          </p:nvPr>
        </p:nvSpPr>
        <p:spPr>
          <a:xfrm>
            <a:off x="8349343" y="6470435"/>
            <a:ext cx="7231063" cy="609600"/>
          </a:xfrm>
          <a:prstGeom prst="rect">
            <a:avLst/>
          </a:prstGeom>
        </p:spPr>
        <p:txBody>
          <a:bodyPr/>
          <a:lstStyle>
            <a:lvl1pPr marL="0" indent="0">
              <a:buNone/>
              <a:defRPr sz="2800">
                <a:solidFill>
                  <a:srgbClr val="000D2F"/>
                </a:solidFill>
              </a:defRPr>
            </a:lvl1pPr>
          </a:lstStyle>
          <a:p>
            <a:pPr lvl="0"/>
            <a:r>
              <a:rPr lang="en-US" err="1"/>
              <a:t>uconnruddcenter.org</a:t>
            </a:r>
            <a:endParaRPr lang="en-US"/>
          </a:p>
        </p:txBody>
      </p:sp>
      <p:pic>
        <p:nvPicPr>
          <p:cNvPr id="12" name="Picture 11" descr="UConn Rudd Center for Food Policy and Health Logo">
            <a:extLst>
              <a:ext uri="{FF2B5EF4-FFF2-40B4-BE49-F238E27FC236}">
                <a16:creationId xmlns:a16="http://schemas.microsoft.com/office/drawing/2014/main" id="{5E721C7C-AF84-4DDA-A85B-793F4E7B3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294152" y="7277100"/>
            <a:ext cx="4572000" cy="2066065"/>
          </a:xfrm>
          <a:prstGeom prst="rect">
            <a:avLst/>
          </a:prstGeom>
        </p:spPr>
      </p:pic>
      <p:sp>
        <p:nvSpPr>
          <p:cNvPr id="7" name="Text Placeholder 16">
            <a:extLst>
              <a:ext uri="{FF2B5EF4-FFF2-40B4-BE49-F238E27FC236}">
                <a16:creationId xmlns:a16="http://schemas.microsoft.com/office/drawing/2014/main" id="{5AE6912D-4F90-94CC-5B4E-0CA0014CB6B0}"/>
              </a:ext>
            </a:extLst>
          </p:cNvPr>
          <p:cNvSpPr>
            <a:spLocks noGrp="1"/>
          </p:cNvSpPr>
          <p:nvPr>
            <p:ph type="body" sz="quarter" idx="17" hasCustomPrompt="1"/>
          </p:nvPr>
        </p:nvSpPr>
        <p:spPr>
          <a:xfrm>
            <a:off x="8349343" y="7675974"/>
            <a:ext cx="7231063"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a:t>Email</a:t>
            </a:r>
          </a:p>
        </p:txBody>
      </p:sp>
      <p:sp>
        <p:nvSpPr>
          <p:cNvPr id="9" name="Text Placeholder 18">
            <a:extLst>
              <a:ext uri="{FF2B5EF4-FFF2-40B4-BE49-F238E27FC236}">
                <a16:creationId xmlns:a16="http://schemas.microsoft.com/office/drawing/2014/main" id="{D5DFBADD-1ECD-3CE0-61A4-68728DFA481F}"/>
              </a:ext>
            </a:extLst>
          </p:cNvPr>
          <p:cNvSpPr>
            <a:spLocks noGrp="1"/>
          </p:cNvSpPr>
          <p:nvPr>
            <p:ph type="body" sz="quarter" idx="18" hasCustomPrompt="1"/>
          </p:nvPr>
        </p:nvSpPr>
        <p:spPr>
          <a:xfrm>
            <a:off x="8349343" y="8467296"/>
            <a:ext cx="7231063" cy="609600"/>
          </a:xfrm>
          <a:prstGeom prst="rect">
            <a:avLst/>
          </a:prstGeom>
        </p:spPr>
        <p:txBody>
          <a:bodyPr/>
          <a:lstStyle>
            <a:lvl1pPr marL="0" indent="0">
              <a:buNone/>
              <a:defRPr sz="2800">
                <a:solidFill>
                  <a:srgbClr val="000D2F"/>
                </a:solidFill>
              </a:defRPr>
            </a:lvl1pPr>
          </a:lstStyle>
          <a:p>
            <a:pPr lvl="0"/>
            <a:r>
              <a:rPr lang="en-US" err="1"/>
              <a:t>marlene.schwartz@uconn.edu</a:t>
            </a:r>
            <a:endParaRPr lang="en-US"/>
          </a:p>
        </p:txBody>
      </p:sp>
    </p:spTree>
    <p:extLst>
      <p:ext uri="{BB962C8B-B14F-4D97-AF65-F5344CB8AC3E}">
        <p14:creationId xmlns:p14="http://schemas.microsoft.com/office/powerpoint/2010/main" val="36216819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losing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BAFD3-43D2-4029-83BC-AFDE230287A1}"/>
              </a:ext>
            </a:extLst>
          </p:cNvPr>
          <p:cNvSpPr>
            <a:spLocks noGrp="1"/>
          </p:cNvSpPr>
          <p:nvPr>
            <p:ph type="title" hasCustomPrompt="1"/>
          </p:nvPr>
        </p:nvSpPr>
        <p:spPr>
          <a:xfrm>
            <a:off x="3733800" y="1943100"/>
            <a:ext cx="4570752" cy="1203539"/>
          </a:xfrm>
          <a:prstGeom prst="rect">
            <a:avLst/>
          </a:prstGeom>
        </p:spPr>
        <p:txBody>
          <a:bodyPr/>
          <a:lstStyle>
            <a:lvl1pPr algn="l">
              <a:defRPr sz="7200" b="1" i="0">
                <a:latin typeface="Arial Narrow" panose="020B0604020202020204" pitchFamily="34" charset="0"/>
                <a:cs typeface="Arial Narrow" panose="020B0604020202020204" pitchFamily="34" charset="0"/>
              </a:defRPr>
            </a:lvl1pPr>
          </a:lstStyle>
          <a:p>
            <a:r>
              <a:rPr lang="en-US"/>
              <a:t>Thank you!</a:t>
            </a:r>
          </a:p>
        </p:txBody>
      </p:sp>
      <p:pic>
        <p:nvPicPr>
          <p:cNvPr id="8" name="Picture 7" descr="A QR code to connect with the Rudd Center online">
            <a:extLst>
              <a:ext uri="{FF2B5EF4-FFF2-40B4-BE49-F238E27FC236}">
                <a16:creationId xmlns:a16="http://schemas.microsoft.com/office/drawing/2014/main" id="{3C643A98-F4CD-EC9C-D652-04A014A4F2E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33800" y="3726611"/>
            <a:ext cx="5030448" cy="5030448"/>
          </a:xfrm>
          <a:prstGeom prst="rect">
            <a:avLst/>
          </a:prstGeom>
        </p:spPr>
      </p:pic>
      <p:sp>
        <p:nvSpPr>
          <p:cNvPr id="15" name="Text Placeholder 16">
            <a:extLst>
              <a:ext uri="{FF2B5EF4-FFF2-40B4-BE49-F238E27FC236}">
                <a16:creationId xmlns:a16="http://schemas.microsoft.com/office/drawing/2014/main" id="{C5396B3A-FE50-4E85-8AEF-4A86D050D3B3}"/>
              </a:ext>
            </a:extLst>
          </p:cNvPr>
          <p:cNvSpPr>
            <a:spLocks noGrp="1"/>
          </p:cNvSpPr>
          <p:nvPr>
            <p:ph type="body" sz="quarter" idx="11" hasCustomPrompt="1"/>
          </p:nvPr>
        </p:nvSpPr>
        <p:spPr>
          <a:xfrm>
            <a:off x="10439400" y="1333500"/>
            <a:ext cx="7231063"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err="1"/>
              <a:t>Bluesky</a:t>
            </a:r>
            <a:endParaRPr lang="en-US"/>
          </a:p>
        </p:txBody>
      </p:sp>
      <p:sp>
        <p:nvSpPr>
          <p:cNvPr id="16" name="Text Placeholder 18">
            <a:extLst>
              <a:ext uri="{FF2B5EF4-FFF2-40B4-BE49-F238E27FC236}">
                <a16:creationId xmlns:a16="http://schemas.microsoft.com/office/drawing/2014/main" id="{BF4CA131-4A3A-557A-0384-15533AFBC28A}"/>
              </a:ext>
            </a:extLst>
          </p:cNvPr>
          <p:cNvSpPr>
            <a:spLocks noGrp="1"/>
          </p:cNvSpPr>
          <p:nvPr>
            <p:ph type="body" sz="quarter" idx="12" hasCustomPrompt="1"/>
          </p:nvPr>
        </p:nvSpPr>
        <p:spPr>
          <a:xfrm>
            <a:off x="10439400" y="2124822"/>
            <a:ext cx="7231063" cy="609600"/>
          </a:xfrm>
          <a:prstGeom prst="rect">
            <a:avLst/>
          </a:prstGeom>
        </p:spPr>
        <p:txBody>
          <a:bodyPr/>
          <a:lstStyle>
            <a:lvl1pPr marL="0" indent="0">
              <a:buNone/>
              <a:defRPr sz="2800">
                <a:solidFill>
                  <a:srgbClr val="000D2F"/>
                </a:solidFill>
              </a:defRPr>
            </a:lvl1pPr>
          </a:lstStyle>
          <a:p>
            <a:pPr lvl="0"/>
            <a:r>
              <a:rPr lang="en-US"/>
              <a:t>@</a:t>
            </a:r>
            <a:r>
              <a:rPr lang="en-US" err="1"/>
              <a:t>UConnRudd.Bsky.Social</a:t>
            </a:r>
            <a:endParaRPr lang="en-US"/>
          </a:p>
        </p:txBody>
      </p:sp>
      <p:sp>
        <p:nvSpPr>
          <p:cNvPr id="2" name="Text Placeholder 16">
            <a:extLst>
              <a:ext uri="{FF2B5EF4-FFF2-40B4-BE49-F238E27FC236}">
                <a16:creationId xmlns:a16="http://schemas.microsoft.com/office/drawing/2014/main" id="{93178FCB-0709-4B51-A867-EF4AB0265D69}"/>
              </a:ext>
            </a:extLst>
          </p:cNvPr>
          <p:cNvSpPr>
            <a:spLocks noGrp="1"/>
          </p:cNvSpPr>
          <p:nvPr>
            <p:ph type="body" sz="quarter" idx="13" hasCustomPrompt="1"/>
          </p:nvPr>
        </p:nvSpPr>
        <p:spPr>
          <a:xfrm>
            <a:off x="10439400" y="3330361"/>
            <a:ext cx="7231063"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a:t>LinkedIn</a:t>
            </a:r>
          </a:p>
        </p:txBody>
      </p:sp>
      <p:sp>
        <p:nvSpPr>
          <p:cNvPr id="3" name="Text Placeholder 18">
            <a:extLst>
              <a:ext uri="{FF2B5EF4-FFF2-40B4-BE49-F238E27FC236}">
                <a16:creationId xmlns:a16="http://schemas.microsoft.com/office/drawing/2014/main" id="{22D96DB2-DB75-642E-E00D-0E99C4D9F7CB}"/>
              </a:ext>
            </a:extLst>
          </p:cNvPr>
          <p:cNvSpPr>
            <a:spLocks noGrp="1"/>
          </p:cNvSpPr>
          <p:nvPr>
            <p:ph type="body" sz="quarter" idx="14" hasCustomPrompt="1"/>
          </p:nvPr>
        </p:nvSpPr>
        <p:spPr>
          <a:xfrm>
            <a:off x="10439400" y="4121683"/>
            <a:ext cx="7231063" cy="609600"/>
          </a:xfrm>
          <a:prstGeom prst="rect">
            <a:avLst/>
          </a:prstGeom>
        </p:spPr>
        <p:txBody>
          <a:bodyPr/>
          <a:lstStyle>
            <a:lvl1pPr marL="0" indent="0">
              <a:buNone/>
              <a:defRPr sz="2800">
                <a:solidFill>
                  <a:srgbClr val="000D2F"/>
                </a:solidFill>
              </a:defRPr>
            </a:lvl1pPr>
          </a:lstStyle>
          <a:p>
            <a:pPr lvl="0"/>
            <a:r>
              <a:rPr lang="en-US"/>
              <a:t>UConn Rudd Center for Food Policy and Health</a:t>
            </a:r>
          </a:p>
        </p:txBody>
      </p:sp>
      <p:sp>
        <p:nvSpPr>
          <p:cNvPr id="4" name="Text Placeholder 16">
            <a:extLst>
              <a:ext uri="{FF2B5EF4-FFF2-40B4-BE49-F238E27FC236}">
                <a16:creationId xmlns:a16="http://schemas.microsoft.com/office/drawing/2014/main" id="{82C6E263-B303-C42C-9B94-AE97CF7C8AA7}"/>
              </a:ext>
            </a:extLst>
          </p:cNvPr>
          <p:cNvSpPr>
            <a:spLocks noGrp="1"/>
          </p:cNvSpPr>
          <p:nvPr>
            <p:ph type="body" sz="quarter" idx="15" hasCustomPrompt="1"/>
          </p:nvPr>
        </p:nvSpPr>
        <p:spPr>
          <a:xfrm>
            <a:off x="10406743" y="5450513"/>
            <a:ext cx="7231063"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a:t>Website</a:t>
            </a:r>
          </a:p>
        </p:txBody>
      </p:sp>
      <p:sp>
        <p:nvSpPr>
          <p:cNvPr id="5" name="Text Placeholder 18">
            <a:extLst>
              <a:ext uri="{FF2B5EF4-FFF2-40B4-BE49-F238E27FC236}">
                <a16:creationId xmlns:a16="http://schemas.microsoft.com/office/drawing/2014/main" id="{C5DE8DE9-DDD9-8EC4-04F8-FA15CD021992}"/>
              </a:ext>
            </a:extLst>
          </p:cNvPr>
          <p:cNvSpPr>
            <a:spLocks noGrp="1"/>
          </p:cNvSpPr>
          <p:nvPr>
            <p:ph type="body" sz="quarter" idx="16" hasCustomPrompt="1"/>
          </p:nvPr>
        </p:nvSpPr>
        <p:spPr>
          <a:xfrm>
            <a:off x="10406743" y="6241835"/>
            <a:ext cx="7231063" cy="609600"/>
          </a:xfrm>
          <a:prstGeom prst="rect">
            <a:avLst/>
          </a:prstGeom>
        </p:spPr>
        <p:txBody>
          <a:bodyPr/>
          <a:lstStyle>
            <a:lvl1pPr marL="0" indent="0">
              <a:buNone/>
              <a:defRPr sz="2800">
                <a:solidFill>
                  <a:srgbClr val="000D2F"/>
                </a:solidFill>
              </a:defRPr>
            </a:lvl1pPr>
          </a:lstStyle>
          <a:p>
            <a:pPr lvl="0"/>
            <a:r>
              <a:rPr lang="en-US" err="1"/>
              <a:t>uconnruddcenter.org</a:t>
            </a:r>
            <a:endParaRPr lang="en-US"/>
          </a:p>
        </p:txBody>
      </p:sp>
      <p:pic>
        <p:nvPicPr>
          <p:cNvPr id="12" name="Picture 11" descr="UConn Rudd Center for Food Policy and Health Logo">
            <a:extLst>
              <a:ext uri="{FF2B5EF4-FFF2-40B4-BE49-F238E27FC236}">
                <a16:creationId xmlns:a16="http://schemas.microsoft.com/office/drawing/2014/main" id="{5E721C7C-AF84-4DDA-A85B-793F4E7B3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68931" y="7205663"/>
            <a:ext cx="4572000" cy="2066065"/>
          </a:xfrm>
          <a:prstGeom prst="rect">
            <a:avLst/>
          </a:prstGeom>
        </p:spPr>
      </p:pic>
    </p:spTree>
    <p:extLst>
      <p:ext uri="{BB962C8B-B14F-4D97-AF65-F5344CB8AC3E}">
        <p14:creationId xmlns:p14="http://schemas.microsoft.com/office/powerpoint/2010/main" val="17148019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7/24/26</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D87BC5B-E4E7-B869-2FED-EC35F5B586E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648200" y="7429501"/>
            <a:ext cx="5181600" cy="2341541"/>
          </a:xfrm>
          <a:prstGeom prst="rect">
            <a:avLst/>
          </a:prstGeom>
        </p:spPr>
      </p:pic>
      <p:sp>
        <p:nvSpPr>
          <p:cNvPr id="4" name="Content Placeholder 10">
            <a:extLst>
              <a:ext uri="{FF2B5EF4-FFF2-40B4-BE49-F238E27FC236}">
                <a16:creationId xmlns:a16="http://schemas.microsoft.com/office/drawing/2014/main" id="{C091E8A3-59FC-5779-58FE-E75A3CC52224}"/>
              </a:ext>
            </a:extLst>
          </p:cNvPr>
          <p:cNvSpPr>
            <a:spLocks noGrp="1"/>
          </p:cNvSpPr>
          <p:nvPr>
            <p:ph sz="quarter" idx="11" hasCustomPrompt="1"/>
          </p:nvPr>
        </p:nvSpPr>
        <p:spPr>
          <a:xfrm>
            <a:off x="1371600" y="6134100"/>
            <a:ext cx="11430000" cy="1066800"/>
          </a:xfrm>
          <a:prstGeom prst="rect">
            <a:avLst/>
          </a:prstGeom>
        </p:spPr>
        <p:txBody>
          <a:bodyPr/>
          <a:lstStyle>
            <a:lvl1pPr marL="0" indent="0">
              <a:buNone/>
              <a:defRPr sz="6600">
                <a:solidFill>
                  <a:srgbClr val="000D2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subheading</a:t>
            </a:r>
          </a:p>
        </p:txBody>
      </p:sp>
      <p:sp>
        <p:nvSpPr>
          <p:cNvPr id="2" name="Title 1">
            <a:extLst>
              <a:ext uri="{FF2B5EF4-FFF2-40B4-BE49-F238E27FC236}">
                <a16:creationId xmlns:a16="http://schemas.microsoft.com/office/drawing/2014/main" id="{83CC8077-197E-598F-05ED-8B515146F23B}"/>
              </a:ext>
            </a:extLst>
          </p:cNvPr>
          <p:cNvSpPr>
            <a:spLocks noGrp="1"/>
          </p:cNvSpPr>
          <p:nvPr>
            <p:ph type="title"/>
          </p:nvPr>
        </p:nvSpPr>
        <p:spPr>
          <a:xfrm>
            <a:off x="1257300" y="1409700"/>
            <a:ext cx="11544300" cy="4175454"/>
          </a:xfrm>
          <a:prstGeom prst="rect">
            <a:avLst/>
          </a:prstGeom>
        </p:spPr>
        <p:txBody>
          <a:bodyPr/>
          <a:lstStyle>
            <a:lvl1pPr algn="l">
              <a:defRPr sz="13200" b="0" i="0">
                <a:solidFill>
                  <a:srgbClr val="BE2D2D"/>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7" name="Picture 6" descr="A blue logo with white text&#10;&#10;AI-generated content may be incorrect.">
            <a:extLst>
              <a:ext uri="{FF2B5EF4-FFF2-40B4-BE49-F238E27FC236}">
                <a16:creationId xmlns:a16="http://schemas.microsoft.com/office/drawing/2014/main" id="{29B93A2F-967C-AD09-3BA6-9445C8841986}"/>
              </a:ext>
            </a:extLst>
          </p:cNvPr>
          <p:cNvPicPr>
            <a:picLocks noChangeAspect="1"/>
          </p:cNvPicPr>
          <p:nvPr userDrawn="1"/>
        </p:nvPicPr>
        <p:blipFill>
          <a:blip r:embed="rId4">
            <a:extLst>
              <a:ext uri="{28A0092B-C50C-407E-A947-70E740481C1C}">
                <a14:useLocalDpi xmlns:a14="http://schemas.microsoft.com/office/drawing/2010/main" val="0"/>
              </a:ext>
            </a:extLst>
          </a:blip>
          <a:srcRect l="8001" r="8674" b="15172"/>
          <a:stretch>
            <a:fillRect/>
          </a:stretch>
        </p:blipFill>
        <p:spPr>
          <a:xfrm>
            <a:off x="10363200" y="8153923"/>
            <a:ext cx="5536914" cy="1446758"/>
          </a:xfrm>
          <a:prstGeom prst="rect">
            <a:avLst/>
          </a:prstGeom>
        </p:spPr>
      </p:pic>
    </p:spTree>
    <p:extLst>
      <p:ext uri="{BB962C8B-B14F-4D97-AF65-F5344CB8AC3E}">
        <p14:creationId xmlns:p14="http://schemas.microsoft.com/office/powerpoint/2010/main" val="5104884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D87BC5B-E4E7-B869-2FED-EC35F5B586E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649201" y="7524115"/>
            <a:ext cx="4680704" cy="2115188"/>
          </a:xfrm>
          <a:prstGeom prst="rect">
            <a:avLst/>
          </a:prstGeom>
        </p:spPr>
      </p:pic>
      <p:sp>
        <p:nvSpPr>
          <p:cNvPr id="4" name="Content Placeholder 10">
            <a:extLst>
              <a:ext uri="{FF2B5EF4-FFF2-40B4-BE49-F238E27FC236}">
                <a16:creationId xmlns:a16="http://schemas.microsoft.com/office/drawing/2014/main" id="{C091E8A3-59FC-5779-58FE-E75A3CC52224}"/>
              </a:ext>
            </a:extLst>
          </p:cNvPr>
          <p:cNvSpPr>
            <a:spLocks noGrp="1"/>
          </p:cNvSpPr>
          <p:nvPr>
            <p:ph sz="quarter" idx="11" hasCustomPrompt="1"/>
          </p:nvPr>
        </p:nvSpPr>
        <p:spPr>
          <a:xfrm>
            <a:off x="3919458" y="5905501"/>
            <a:ext cx="13392150" cy="1163660"/>
          </a:xfrm>
          <a:prstGeom prst="rect">
            <a:avLst/>
          </a:prstGeom>
        </p:spPr>
        <p:txBody>
          <a:bodyPr/>
          <a:lstStyle>
            <a:lvl1pPr marL="0" indent="0">
              <a:buNone/>
              <a:defRPr sz="6600">
                <a:solidFill>
                  <a:srgbClr val="000D2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subheading</a:t>
            </a:r>
          </a:p>
        </p:txBody>
      </p:sp>
      <p:sp>
        <p:nvSpPr>
          <p:cNvPr id="5" name="Content Placeholder 12">
            <a:extLst>
              <a:ext uri="{FF2B5EF4-FFF2-40B4-BE49-F238E27FC236}">
                <a16:creationId xmlns:a16="http://schemas.microsoft.com/office/drawing/2014/main" id="{BD339423-B9F2-F3C0-9788-D8F3E4B4425F}"/>
              </a:ext>
            </a:extLst>
          </p:cNvPr>
          <p:cNvSpPr>
            <a:spLocks noGrp="1"/>
          </p:cNvSpPr>
          <p:nvPr>
            <p:ph sz="quarter" idx="12" hasCustomPrompt="1"/>
          </p:nvPr>
        </p:nvSpPr>
        <p:spPr>
          <a:xfrm>
            <a:off x="3981450" y="8877300"/>
            <a:ext cx="7829550" cy="762000"/>
          </a:xfrm>
          <a:prstGeom prst="rect">
            <a:avLst/>
          </a:prstGeom>
        </p:spPr>
        <p:txBody>
          <a:bodyPr/>
          <a:lstStyle>
            <a:lvl1pPr marL="0" indent="0">
              <a:buNone/>
              <a:defRPr sz="4400">
                <a:solidFill>
                  <a:srgbClr val="000D2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Presenter: Insert</a:t>
            </a:r>
          </a:p>
        </p:txBody>
      </p:sp>
      <p:sp>
        <p:nvSpPr>
          <p:cNvPr id="2" name="Title 1">
            <a:extLst>
              <a:ext uri="{FF2B5EF4-FFF2-40B4-BE49-F238E27FC236}">
                <a16:creationId xmlns:a16="http://schemas.microsoft.com/office/drawing/2014/main" id="{83CC8077-197E-598F-05ED-8B515146F23B}"/>
              </a:ext>
            </a:extLst>
          </p:cNvPr>
          <p:cNvSpPr>
            <a:spLocks noGrp="1"/>
          </p:cNvSpPr>
          <p:nvPr>
            <p:ph type="title"/>
          </p:nvPr>
        </p:nvSpPr>
        <p:spPr>
          <a:xfrm>
            <a:off x="3937754" y="1181100"/>
            <a:ext cx="13392150" cy="4175454"/>
          </a:xfrm>
          <a:prstGeom prst="rect">
            <a:avLst/>
          </a:prstGeom>
        </p:spPr>
        <p:txBody>
          <a:bodyPr/>
          <a:lstStyle>
            <a:lvl1pPr algn="l">
              <a:defRPr sz="13200" b="0" i="0">
                <a:solidFill>
                  <a:srgbClr val="001640"/>
                </a:solidFill>
                <a:latin typeface="Calibri" panose="020F0502020204030204" pitchFamily="34" charset="0"/>
                <a:cs typeface="Calibri" panose="020F0502020204030204" pitchFamily="34" charset="0"/>
              </a:defRPr>
            </a:lvl1pPr>
          </a:lstStyle>
          <a:p>
            <a:r>
              <a:rPr lang="en-US"/>
              <a:t>Click to edit Master title style</a:t>
            </a:r>
          </a:p>
        </p:txBody>
      </p:sp>
    </p:spTree>
    <p:extLst>
      <p:ext uri="{BB962C8B-B14F-4D97-AF65-F5344CB8AC3E}">
        <p14:creationId xmlns:p14="http://schemas.microsoft.com/office/powerpoint/2010/main" val="38388815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able of Conte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F4A3A-A88A-1792-7C44-6A7155880564}"/>
              </a:ext>
            </a:extLst>
          </p:cNvPr>
          <p:cNvSpPr>
            <a:spLocks noGrp="1"/>
          </p:cNvSpPr>
          <p:nvPr>
            <p:ph type="title"/>
          </p:nvPr>
        </p:nvSpPr>
        <p:spPr>
          <a:xfrm>
            <a:off x="1143000" y="2552700"/>
            <a:ext cx="8001000" cy="1066800"/>
          </a:xfrm>
          <a:prstGeom prst="rect">
            <a:avLst/>
          </a:prstGeom>
        </p:spPr>
        <p:txBody>
          <a:bodyPr/>
          <a:lstStyle>
            <a:lvl1pPr algn="l">
              <a:defRPr sz="5400" b="0" i="0">
                <a:solidFill>
                  <a:srgbClr val="BE2D2D"/>
                </a:solidFill>
                <a:latin typeface="Calibri" panose="020F0502020204030204" pitchFamily="34" charset="0"/>
                <a:cs typeface="Calibri" panose="020F050202020403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7610A314-B3B8-AE88-AEE2-0008C31FDE08}"/>
              </a:ext>
            </a:extLst>
          </p:cNvPr>
          <p:cNvSpPr>
            <a:spLocks noGrp="1"/>
          </p:cNvSpPr>
          <p:nvPr>
            <p:ph sz="quarter" idx="10" hasCustomPrompt="1"/>
          </p:nvPr>
        </p:nvSpPr>
        <p:spPr>
          <a:xfrm>
            <a:off x="1143000" y="4000500"/>
            <a:ext cx="8001000" cy="4800600"/>
          </a:xfrm>
          <a:prstGeom prst="rect">
            <a:avLst/>
          </a:prstGeom>
        </p:spPr>
        <p:txBody>
          <a:bodyPr/>
          <a:lstStyle>
            <a:lvl1pPr marL="0" indent="0">
              <a:buNone/>
              <a:defRPr sz="3200" b="0"/>
            </a:lvl1pPr>
          </a:lstStyle>
          <a:p>
            <a:pPr lvl="0"/>
            <a:r>
              <a:rPr lang="en-US" b="1"/>
              <a:t>OVERVIEW OF KEY IDEAS</a:t>
            </a:r>
          </a:p>
          <a:p>
            <a:pPr lvl="0"/>
            <a:endParaRPr lang="en-US" b="1"/>
          </a:p>
          <a:p>
            <a:pPr lvl="0"/>
            <a:r>
              <a:rPr lang="en-US" b="0"/>
              <a:t>Point One</a:t>
            </a:r>
          </a:p>
          <a:p>
            <a:pPr lvl="0"/>
            <a:r>
              <a:rPr lang="en-US" b="0"/>
              <a:t>Point Two</a:t>
            </a:r>
          </a:p>
          <a:p>
            <a:pPr lvl="0"/>
            <a:r>
              <a:rPr lang="en-US" b="0"/>
              <a:t>Point Three</a:t>
            </a:r>
          </a:p>
          <a:p>
            <a:pPr lvl="0"/>
            <a:r>
              <a:rPr lang="en-US" b="0"/>
              <a:t>Point Four</a:t>
            </a:r>
          </a:p>
          <a:p>
            <a:pPr lvl="0"/>
            <a:r>
              <a:rPr lang="en-US" b="0"/>
              <a:t>Point Five</a:t>
            </a:r>
          </a:p>
          <a:p>
            <a:pPr lvl="0"/>
            <a:r>
              <a:rPr lang="en-US" b="0"/>
              <a:t>Point Six</a:t>
            </a:r>
            <a:endParaRPr lang="en-US"/>
          </a:p>
        </p:txBody>
      </p:sp>
      <p:sp>
        <p:nvSpPr>
          <p:cNvPr id="13" name="Picture Placeholder 12">
            <a:extLst>
              <a:ext uri="{FF2B5EF4-FFF2-40B4-BE49-F238E27FC236}">
                <a16:creationId xmlns:a16="http://schemas.microsoft.com/office/drawing/2014/main" id="{3A2FBE3B-3F0B-2FFE-1949-5829A78799A2}"/>
              </a:ext>
            </a:extLst>
          </p:cNvPr>
          <p:cNvSpPr>
            <a:spLocks noGrp="1"/>
          </p:cNvSpPr>
          <p:nvPr>
            <p:ph type="pic" sz="quarter" idx="12"/>
          </p:nvPr>
        </p:nvSpPr>
        <p:spPr>
          <a:xfrm>
            <a:off x="11658600" y="990600"/>
            <a:ext cx="4876800" cy="8305800"/>
          </a:xfrm>
          <a:prstGeom prst="rect">
            <a:avLst/>
          </a:prstGeom>
        </p:spPr>
        <p:txBody>
          <a:bodyPr/>
          <a:lstStyle/>
          <a:p>
            <a:endParaRPr lang="en-US"/>
          </a:p>
        </p:txBody>
      </p:sp>
    </p:spTree>
    <p:extLst>
      <p:ext uri="{BB962C8B-B14F-4D97-AF65-F5344CB8AC3E}">
        <p14:creationId xmlns:p14="http://schemas.microsoft.com/office/powerpoint/2010/main" val="34319966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Main Text/Pic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0B86A-4289-42E9-962B-50B3395794DF}"/>
              </a:ext>
            </a:extLst>
          </p:cNvPr>
          <p:cNvSpPr>
            <a:spLocks noGrp="1"/>
          </p:cNvSpPr>
          <p:nvPr>
            <p:ph type="title"/>
          </p:nvPr>
        </p:nvSpPr>
        <p:spPr>
          <a:xfrm>
            <a:off x="1106489" y="1745458"/>
            <a:ext cx="9180512" cy="1050926"/>
          </a:xfrm>
          <a:prstGeom prst="rect">
            <a:avLst/>
          </a:prstGeom>
        </p:spPr>
        <p:txBody>
          <a:bodyPr/>
          <a:lstStyle>
            <a:lvl1pPr algn="l">
              <a:defRPr sz="60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4" name="Content Placeholder 13">
            <a:extLst>
              <a:ext uri="{FF2B5EF4-FFF2-40B4-BE49-F238E27FC236}">
                <a16:creationId xmlns:a16="http://schemas.microsoft.com/office/drawing/2014/main" id="{471042EE-1BAE-90BC-FB69-198272562F53}"/>
              </a:ext>
            </a:extLst>
          </p:cNvPr>
          <p:cNvSpPr>
            <a:spLocks noGrp="1"/>
          </p:cNvSpPr>
          <p:nvPr>
            <p:ph sz="quarter" idx="12" hasCustomPrompt="1"/>
          </p:nvPr>
        </p:nvSpPr>
        <p:spPr>
          <a:xfrm>
            <a:off x="1106489" y="3833815"/>
            <a:ext cx="9180512" cy="5881688"/>
          </a:xfrm>
          <a:prstGeom prst="rect">
            <a:avLst/>
          </a:prstGeom>
        </p:spPr>
        <p:txBody>
          <a:bodyPr/>
          <a:lstStyle>
            <a:lvl1pPr marL="0" indent="0">
              <a:buNone/>
              <a:defRPr/>
            </a:lvl1pPr>
          </a:lstStyle>
          <a:p>
            <a:pPr lvl="0"/>
            <a:r>
              <a:rPr lang="en-US"/>
              <a:t>Lorem Ipsum Dolor Sit</a:t>
            </a:r>
          </a:p>
          <a:p>
            <a:pPr lvl="0"/>
            <a:endParaRPr lang="en-US"/>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Etiam</a:t>
            </a:r>
            <a:r>
              <a:rPr lang="en-US"/>
              <a:t> </a:t>
            </a:r>
            <a:r>
              <a:rPr lang="en-US" err="1"/>
              <a:t>suscipit</a:t>
            </a:r>
            <a:r>
              <a:rPr lang="en-US"/>
              <a:t> lorem non </a:t>
            </a:r>
            <a:r>
              <a:rPr lang="en-US" err="1"/>
              <a:t>aliquam</a:t>
            </a:r>
            <a:r>
              <a:rPr lang="en-US"/>
              <a:t> </a:t>
            </a:r>
            <a:r>
              <a:rPr lang="en-US" err="1"/>
              <a:t>consectetur</a:t>
            </a:r>
            <a:r>
              <a:rPr lang="en-US"/>
              <a:t>. </a:t>
            </a:r>
            <a:r>
              <a:rPr lang="en-US" err="1"/>
              <a:t>Qquisque</a:t>
            </a:r>
            <a:r>
              <a:rPr lang="en-US"/>
              <a:t> </a:t>
            </a:r>
            <a:r>
              <a:rPr lang="en-US" err="1"/>
              <a:t>viverra</a:t>
            </a:r>
            <a:r>
              <a:rPr lang="en-US"/>
              <a:t> </a:t>
            </a:r>
            <a:r>
              <a:rPr lang="en-US" err="1"/>
              <a:t>lectus</a:t>
            </a:r>
            <a:r>
              <a:rPr lang="en-US"/>
              <a:t> et diam vehicular </a:t>
            </a:r>
            <a:r>
              <a:rPr lang="en-US" err="1"/>
              <a:t>volupat</a:t>
            </a:r>
            <a:r>
              <a:rPr lang="en-US"/>
              <a:t>. </a:t>
            </a:r>
            <a:r>
              <a:rPr lang="en-US" err="1"/>
              <a:t>Nullam</a:t>
            </a:r>
            <a:r>
              <a:rPr lang="en-US"/>
              <a:t> </a:t>
            </a:r>
            <a:r>
              <a:rPr lang="en-US" err="1"/>
              <a:t>est</a:t>
            </a:r>
            <a:r>
              <a:rPr lang="en-US"/>
              <a:t> </a:t>
            </a:r>
            <a:r>
              <a:rPr lang="en-US" err="1"/>
              <a:t>metus</a:t>
            </a:r>
            <a:r>
              <a:rPr lang="en-US"/>
              <a:t>, porta in Bibendum </a:t>
            </a:r>
            <a:r>
              <a:rPr lang="en-US" err="1"/>
              <a:t>malesuada</a:t>
            </a:r>
            <a:r>
              <a:rPr lang="en-US"/>
              <a:t>, auctor id dolor. </a:t>
            </a:r>
            <a:r>
              <a:rPr lang="en-US" err="1"/>
              <a:t>Mauris</a:t>
            </a:r>
            <a:r>
              <a:rPr lang="en-US"/>
              <a:t> </a:t>
            </a:r>
            <a:r>
              <a:rPr lang="en-US" err="1"/>
              <a:t>leo</a:t>
            </a:r>
            <a:r>
              <a:rPr lang="en-US"/>
              <a:t> dolor, </a:t>
            </a:r>
            <a:r>
              <a:rPr lang="en-US" err="1"/>
              <a:t>scelerisque</a:t>
            </a:r>
            <a:r>
              <a:rPr lang="en-US"/>
              <a:t> </a:t>
            </a:r>
            <a:r>
              <a:rPr lang="en-US" err="1"/>
              <a:t>nec</a:t>
            </a:r>
            <a:r>
              <a:rPr lang="en-US"/>
              <a:t> </a:t>
            </a:r>
            <a:r>
              <a:rPr lang="en-US" err="1"/>
              <a:t>bibiendum</a:t>
            </a:r>
            <a:r>
              <a:rPr lang="en-US"/>
              <a:t> non, </a:t>
            </a:r>
            <a:r>
              <a:rPr lang="en-US" err="1"/>
              <a:t>blandit</a:t>
            </a:r>
            <a:r>
              <a:rPr lang="en-US"/>
              <a:t> in </a:t>
            </a:r>
            <a:r>
              <a:rPr lang="en-US" err="1"/>
              <a:t>nisis</a:t>
            </a:r>
            <a:r>
              <a:rPr lang="en-US"/>
              <a:t>. Vestibulum </a:t>
            </a:r>
            <a:r>
              <a:rPr lang="en-US" err="1"/>
              <a:t>ut</a:t>
            </a:r>
            <a:r>
              <a:rPr lang="en-US"/>
              <a:t> </a:t>
            </a:r>
            <a:r>
              <a:rPr lang="en-US" err="1"/>
              <a:t>quam</a:t>
            </a:r>
            <a:r>
              <a:rPr lang="en-US"/>
              <a:t> </a:t>
            </a:r>
            <a:r>
              <a:rPr lang="en-US" err="1"/>
              <a:t>quis</a:t>
            </a:r>
            <a:r>
              <a:rPr lang="en-US"/>
              <a:t> </a:t>
            </a:r>
            <a:r>
              <a:rPr lang="en-US" err="1"/>
              <a:t>massa</a:t>
            </a:r>
            <a:r>
              <a:rPr lang="en-US"/>
              <a:t> </a:t>
            </a:r>
            <a:r>
              <a:rPr lang="en-US" err="1"/>
              <a:t>pellentesque</a:t>
            </a:r>
            <a:r>
              <a:rPr lang="en-US"/>
              <a:t> </a:t>
            </a:r>
            <a:r>
              <a:rPr lang="en-US" err="1"/>
              <a:t>gravide</a:t>
            </a:r>
            <a:r>
              <a:rPr lang="en-US"/>
              <a:t> vitae ac </a:t>
            </a:r>
            <a:r>
              <a:rPr lang="en-US" err="1"/>
              <a:t>nisl</a:t>
            </a:r>
            <a:r>
              <a:rPr lang="en-US"/>
              <a:t>. Vestibulum bel </a:t>
            </a:r>
            <a:r>
              <a:rPr lang="en-US" err="1"/>
              <a:t>suscipit</a:t>
            </a:r>
            <a:r>
              <a:rPr lang="en-US"/>
              <a:t> </a:t>
            </a:r>
            <a:r>
              <a:rPr lang="en-US" err="1"/>
              <a:t>leo</a:t>
            </a:r>
            <a:r>
              <a:rPr lang="en-US"/>
              <a:t>. Proin gravida </a:t>
            </a:r>
            <a:r>
              <a:rPr lang="en-US" err="1"/>
              <a:t>enim</a:t>
            </a:r>
            <a:r>
              <a:rPr lang="en-US"/>
              <a:t> </a:t>
            </a:r>
            <a:r>
              <a:rPr lang="en-US" err="1"/>
              <a:t>orci</a:t>
            </a:r>
            <a:r>
              <a:rPr lang="en-US"/>
              <a:t>, non </a:t>
            </a:r>
            <a:r>
              <a:rPr lang="en-US" err="1"/>
              <a:t>lobortis</a:t>
            </a:r>
            <a:r>
              <a:rPr lang="en-US"/>
              <a:t>.</a:t>
            </a:r>
          </a:p>
        </p:txBody>
      </p:sp>
      <p:sp>
        <p:nvSpPr>
          <p:cNvPr id="16" name="Picture Placeholder 15">
            <a:extLst>
              <a:ext uri="{FF2B5EF4-FFF2-40B4-BE49-F238E27FC236}">
                <a16:creationId xmlns:a16="http://schemas.microsoft.com/office/drawing/2014/main" id="{20C2E1EA-8645-07C1-0D0E-1BB5539DB1C2}"/>
              </a:ext>
            </a:extLst>
          </p:cNvPr>
          <p:cNvSpPr>
            <a:spLocks noGrp="1"/>
          </p:cNvSpPr>
          <p:nvPr>
            <p:ph type="pic" sz="quarter" idx="13"/>
          </p:nvPr>
        </p:nvSpPr>
        <p:spPr>
          <a:xfrm>
            <a:off x="10837862" y="1745458"/>
            <a:ext cx="6343650" cy="5881688"/>
          </a:xfrm>
          <a:prstGeom prst="rect">
            <a:avLst/>
          </a:prstGeom>
        </p:spPr>
        <p:txBody>
          <a:bodyPr/>
          <a:lstStyle/>
          <a:p>
            <a:endParaRPr lang="en-US"/>
          </a:p>
        </p:txBody>
      </p:sp>
    </p:spTree>
    <p:extLst>
      <p:ext uri="{BB962C8B-B14F-4D97-AF65-F5344CB8AC3E}">
        <p14:creationId xmlns:p14="http://schemas.microsoft.com/office/powerpoint/2010/main" val="2496068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hree Points w/ Pi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449092-2289-41A3-D79A-504B67962BA3}"/>
              </a:ext>
            </a:extLst>
          </p:cNvPr>
          <p:cNvSpPr>
            <a:spLocks noGrp="1"/>
          </p:cNvSpPr>
          <p:nvPr>
            <p:ph type="title" hasCustomPrompt="1"/>
          </p:nvPr>
        </p:nvSpPr>
        <p:spPr>
          <a:xfrm>
            <a:off x="914400" y="6152666"/>
            <a:ext cx="4686300" cy="1989137"/>
          </a:xfrm>
          <a:prstGeom prst="rect">
            <a:avLst/>
          </a:prstGeom>
        </p:spPr>
        <p:txBody>
          <a:bodyPr/>
          <a:lstStyle>
            <a:lvl1pPr algn="l">
              <a:defRPr sz="6000" b="0" i="0">
                <a:solidFill>
                  <a:srgbClr val="000D2F"/>
                </a:solidFill>
                <a:latin typeface="Calibri" panose="020F0502020204030204" pitchFamily="34" charset="0"/>
                <a:cs typeface="Calibri" panose="020F0502020204030204" pitchFamily="34" charset="0"/>
              </a:defRPr>
            </a:lvl1pPr>
          </a:lstStyle>
          <a:p>
            <a:r>
              <a:rPr lang="en-US"/>
              <a:t>Click to edit the Master title</a:t>
            </a:r>
          </a:p>
        </p:txBody>
      </p:sp>
      <p:sp>
        <p:nvSpPr>
          <p:cNvPr id="25" name="Picture Placeholder 24">
            <a:extLst>
              <a:ext uri="{FF2B5EF4-FFF2-40B4-BE49-F238E27FC236}">
                <a16:creationId xmlns:a16="http://schemas.microsoft.com/office/drawing/2014/main" id="{3489E673-6FFF-2384-C3FE-FAE26DB529B5}"/>
              </a:ext>
            </a:extLst>
          </p:cNvPr>
          <p:cNvSpPr>
            <a:spLocks noGrp="1"/>
          </p:cNvSpPr>
          <p:nvPr>
            <p:ph type="pic" sz="quarter" idx="17"/>
          </p:nvPr>
        </p:nvSpPr>
        <p:spPr>
          <a:xfrm>
            <a:off x="0" y="0"/>
            <a:ext cx="5943600" cy="5143500"/>
          </a:xfrm>
          <a:prstGeom prst="rect">
            <a:avLst/>
          </a:prstGeom>
        </p:spPr>
        <p:txBody>
          <a:bodyPr/>
          <a:lstStyle/>
          <a:p>
            <a:endParaRPr lang="en-US"/>
          </a:p>
        </p:txBody>
      </p:sp>
      <p:sp>
        <p:nvSpPr>
          <p:cNvPr id="17" name="Text Placeholder 16">
            <a:extLst>
              <a:ext uri="{FF2B5EF4-FFF2-40B4-BE49-F238E27FC236}">
                <a16:creationId xmlns:a16="http://schemas.microsoft.com/office/drawing/2014/main" id="{4C053194-F713-6E33-5A2D-A144216AAA18}"/>
              </a:ext>
            </a:extLst>
          </p:cNvPr>
          <p:cNvSpPr>
            <a:spLocks noGrp="1"/>
          </p:cNvSpPr>
          <p:nvPr>
            <p:ph type="body" sz="quarter" idx="11" hasCustomPrompt="1"/>
          </p:nvPr>
        </p:nvSpPr>
        <p:spPr>
          <a:xfrm>
            <a:off x="6629400" y="826601"/>
            <a:ext cx="11125200" cy="7315200"/>
          </a:xfrm>
          <a:prstGeom prst="rect">
            <a:avLst/>
          </a:prstGeom>
        </p:spPr>
        <p:txBody>
          <a:bodyPr/>
          <a:lstStyle>
            <a:lvl1pPr marL="571529" indent="-571529">
              <a:spcBef>
                <a:spcPts val="600"/>
              </a:spcBef>
              <a:buFont typeface="Wingdings" pitchFamily="2" charset="2"/>
              <a:buChar char="§"/>
              <a:defRPr sz="3600" b="0" i="0">
                <a:latin typeface="Calibri" panose="020F0502020204030204" pitchFamily="34" charset="0"/>
                <a:cs typeface="Calibri" panose="020F0502020204030204" pitchFamily="34" charset="0"/>
              </a:defRPr>
            </a:lvl1pPr>
            <a:lvl2pPr>
              <a:spcBef>
                <a:spcPts val="600"/>
              </a:spcBef>
              <a:defRPr/>
            </a:lvl2pPr>
          </a:lstStyle>
          <a:p>
            <a:pPr lvl="0"/>
            <a:r>
              <a:rPr lang="en-US"/>
              <a:t>Lorem Ipsum</a:t>
            </a:r>
          </a:p>
          <a:p>
            <a:pPr lvl="1"/>
            <a:r>
              <a:rPr lang="en-US"/>
              <a:t>Presentations are communication tools that can be used as lectures, speeches, and more. </a:t>
            </a:r>
          </a:p>
          <a:p>
            <a:pPr lvl="1"/>
            <a:r>
              <a:rPr lang="en-US"/>
              <a:t>They are mostly presented before an audience. This is a placeholder.</a:t>
            </a:r>
          </a:p>
          <a:p>
            <a:pPr lvl="1"/>
            <a:endParaRPr lang="en-US"/>
          </a:p>
          <a:p>
            <a:pPr lvl="0"/>
            <a:r>
              <a:rPr lang="en-US"/>
              <a:t>Lorem Ipsum</a:t>
            </a:r>
          </a:p>
          <a:p>
            <a:pPr lvl="1"/>
            <a:r>
              <a:rPr lang="en-US"/>
              <a:t>Presentations are communication tools that can be used as lectures, speeches, and more. </a:t>
            </a:r>
          </a:p>
          <a:p>
            <a:pPr lvl="1"/>
            <a:r>
              <a:rPr lang="en-US"/>
              <a:t>They are mostly presented before an audience. This is a placeholder.</a:t>
            </a:r>
          </a:p>
          <a:p>
            <a:pPr lvl="1"/>
            <a:endParaRPr lang="en-US"/>
          </a:p>
          <a:p>
            <a:pPr lvl="0"/>
            <a:r>
              <a:rPr lang="en-US"/>
              <a:t>Lorem Ipsum</a:t>
            </a:r>
          </a:p>
          <a:p>
            <a:pPr lvl="1"/>
            <a:r>
              <a:rPr lang="en-US"/>
              <a:t>Presentations are communication tools that can be used as lectures, speeches, and more. </a:t>
            </a:r>
          </a:p>
          <a:p>
            <a:pPr lvl="1"/>
            <a:r>
              <a:rPr lang="en-US"/>
              <a:t>They are mostly presented before an audience. This is a placeholder.</a:t>
            </a:r>
          </a:p>
          <a:p>
            <a:pPr lvl="1"/>
            <a:endParaRPr lang="en-US"/>
          </a:p>
        </p:txBody>
      </p:sp>
    </p:spTree>
    <p:extLst>
      <p:ext uri="{BB962C8B-B14F-4D97-AF65-F5344CB8AC3E}">
        <p14:creationId xmlns:p14="http://schemas.microsoft.com/office/powerpoint/2010/main" val="18813576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13">
            <a:extLst>
              <a:ext uri="{FF2B5EF4-FFF2-40B4-BE49-F238E27FC236}">
                <a16:creationId xmlns:a16="http://schemas.microsoft.com/office/drawing/2014/main" id="{CCA8FCFE-641E-FEB7-BFBD-6A0CD397FD3A}"/>
              </a:ext>
            </a:extLst>
          </p:cNvPr>
          <p:cNvSpPr>
            <a:spLocks noGrp="1"/>
          </p:cNvSpPr>
          <p:nvPr>
            <p:ph sz="quarter" idx="12" hasCustomPrompt="1"/>
          </p:nvPr>
        </p:nvSpPr>
        <p:spPr>
          <a:xfrm>
            <a:off x="838202" y="4076700"/>
            <a:ext cx="7772400" cy="5715000"/>
          </a:xfrm>
          <a:prstGeom prst="rect">
            <a:avLst/>
          </a:prstGeom>
        </p:spPr>
        <p:txBody>
          <a:bodyPr/>
          <a:lstStyle>
            <a:lvl1pPr marL="0" indent="0">
              <a:buNone/>
              <a:defRPr sz="2801">
                <a:solidFill>
                  <a:srgbClr val="000000"/>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Etiam</a:t>
            </a:r>
            <a:r>
              <a:rPr lang="en-US"/>
              <a:t> </a:t>
            </a:r>
            <a:r>
              <a:rPr lang="en-US" err="1"/>
              <a:t>suscipit</a:t>
            </a:r>
            <a:r>
              <a:rPr lang="en-US"/>
              <a:t> lorem non </a:t>
            </a:r>
            <a:r>
              <a:rPr lang="en-US" err="1"/>
              <a:t>aliquam</a:t>
            </a:r>
            <a:r>
              <a:rPr lang="en-US"/>
              <a:t> </a:t>
            </a:r>
            <a:r>
              <a:rPr lang="en-US" err="1"/>
              <a:t>consectetur</a:t>
            </a:r>
            <a:r>
              <a:rPr lang="en-US"/>
              <a:t>. </a:t>
            </a:r>
            <a:r>
              <a:rPr lang="en-US" err="1"/>
              <a:t>Qquisque</a:t>
            </a:r>
            <a:r>
              <a:rPr lang="en-US"/>
              <a:t> </a:t>
            </a:r>
            <a:r>
              <a:rPr lang="en-US" err="1"/>
              <a:t>viverra</a:t>
            </a:r>
            <a:r>
              <a:rPr lang="en-US"/>
              <a:t> </a:t>
            </a:r>
            <a:r>
              <a:rPr lang="en-US" err="1"/>
              <a:t>lectus</a:t>
            </a:r>
            <a:r>
              <a:rPr lang="en-US"/>
              <a:t> et diam vehicular </a:t>
            </a:r>
            <a:r>
              <a:rPr lang="en-US" err="1"/>
              <a:t>volupat</a:t>
            </a:r>
            <a:r>
              <a:rPr lang="en-US"/>
              <a:t>. </a:t>
            </a:r>
            <a:r>
              <a:rPr lang="en-US" err="1"/>
              <a:t>Nullam</a:t>
            </a:r>
            <a:r>
              <a:rPr lang="en-US"/>
              <a:t> </a:t>
            </a:r>
            <a:r>
              <a:rPr lang="en-US" err="1"/>
              <a:t>est</a:t>
            </a:r>
            <a:r>
              <a:rPr lang="en-US"/>
              <a:t> </a:t>
            </a:r>
            <a:r>
              <a:rPr lang="en-US" err="1"/>
              <a:t>metus</a:t>
            </a:r>
            <a:r>
              <a:rPr lang="en-US"/>
              <a:t>, porta in Bibendum </a:t>
            </a:r>
            <a:r>
              <a:rPr lang="en-US" err="1"/>
              <a:t>malesuada</a:t>
            </a:r>
            <a:r>
              <a:rPr lang="en-US"/>
              <a:t>, auctor id dolor. </a:t>
            </a:r>
            <a:r>
              <a:rPr lang="en-US" err="1"/>
              <a:t>Mauris</a:t>
            </a:r>
            <a:r>
              <a:rPr lang="en-US"/>
              <a:t> </a:t>
            </a:r>
            <a:r>
              <a:rPr lang="en-US" err="1"/>
              <a:t>leo</a:t>
            </a:r>
            <a:r>
              <a:rPr lang="en-US"/>
              <a:t> dolor, </a:t>
            </a:r>
            <a:r>
              <a:rPr lang="en-US" err="1"/>
              <a:t>scelerisque</a:t>
            </a:r>
            <a:r>
              <a:rPr lang="en-US"/>
              <a:t> </a:t>
            </a:r>
            <a:r>
              <a:rPr lang="en-US" err="1"/>
              <a:t>nec</a:t>
            </a:r>
            <a:r>
              <a:rPr lang="en-US"/>
              <a:t> </a:t>
            </a:r>
            <a:r>
              <a:rPr lang="en-US" err="1"/>
              <a:t>bibiendum</a:t>
            </a:r>
            <a:r>
              <a:rPr lang="en-US"/>
              <a:t> non, </a:t>
            </a:r>
            <a:r>
              <a:rPr lang="en-US" err="1"/>
              <a:t>blandit</a:t>
            </a:r>
            <a:r>
              <a:rPr lang="en-US"/>
              <a:t> in </a:t>
            </a:r>
            <a:r>
              <a:rPr lang="en-US" err="1"/>
              <a:t>nisis</a:t>
            </a:r>
            <a:r>
              <a:rPr lang="en-US"/>
              <a:t>. Vestibulum </a:t>
            </a:r>
            <a:r>
              <a:rPr lang="en-US" err="1"/>
              <a:t>ut</a:t>
            </a:r>
            <a:r>
              <a:rPr lang="en-US"/>
              <a:t> </a:t>
            </a:r>
            <a:r>
              <a:rPr lang="en-US" err="1"/>
              <a:t>quam</a:t>
            </a:r>
            <a:r>
              <a:rPr lang="en-US"/>
              <a:t> </a:t>
            </a:r>
            <a:r>
              <a:rPr lang="en-US" err="1"/>
              <a:t>quis</a:t>
            </a:r>
            <a:r>
              <a:rPr lang="en-US"/>
              <a:t> </a:t>
            </a:r>
            <a:r>
              <a:rPr lang="en-US" err="1"/>
              <a:t>massa</a:t>
            </a:r>
            <a:r>
              <a:rPr lang="en-US"/>
              <a:t> </a:t>
            </a:r>
            <a:r>
              <a:rPr lang="en-US" err="1"/>
              <a:t>pellentesque</a:t>
            </a:r>
            <a:r>
              <a:rPr lang="en-US"/>
              <a:t> </a:t>
            </a:r>
            <a:r>
              <a:rPr lang="en-US" err="1"/>
              <a:t>gravide</a:t>
            </a:r>
            <a:r>
              <a:rPr lang="en-US"/>
              <a:t> vitae ac </a:t>
            </a:r>
            <a:r>
              <a:rPr lang="en-US" err="1"/>
              <a:t>nisl</a:t>
            </a:r>
            <a:r>
              <a:rPr lang="en-US"/>
              <a:t>. Vestibulum bel </a:t>
            </a:r>
            <a:r>
              <a:rPr lang="en-US" err="1"/>
              <a:t>suscipit</a:t>
            </a:r>
            <a:r>
              <a:rPr lang="en-US"/>
              <a:t> </a:t>
            </a:r>
            <a:r>
              <a:rPr lang="en-US" err="1"/>
              <a:t>leo</a:t>
            </a:r>
            <a:r>
              <a:rPr lang="en-US"/>
              <a:t>. </a:t>
            </a:r>
          </a:p>
          <a:p>
            <a:pPr lvl="0"/>
            <a:endParaRPr lang="en-US"/>
          </a:p>
          <a:p>
            <a:pPr lvl="0"/>
            <a:r>
              <a:rPr lang="en-US"/>
              <a:t>Lorem ipsum dolor sit </a:t>
            </a:r>
            <a:r>
              <a:rPr lang="en-US" err="1"/>
              <a:t>amet</a:t>
            </a:r>
            <a:r>
              <a:rPr lang="en-US"/>
              <a:t>, </a:t>
            </a:r>
            <a:r>
              <a:rPr lang="en-US" err="1"/>
              <a:t>consectetur</a:t>
            </a:r>
            <a:r>
              <a:rPr lang="en-US"/>
              <a:t> </a:t>
            </a:r>
            <a:r>
              <a:rPr lang="en-US" err="1"/>
              <a:t>adipising</a:t>
            </a:r>
            <a:r>
              <a:rPr lang="en-US"/>
              <a:t> </a:t>
            </a:r>
            <a:r>
              <a:rPr lang="en-US" err="1"/>
              <a:t>elit</a:t>
            </a:r>
            <a:r>
              <a:rPr lang="en-US"/>
              <a:t>. </a:t>
            </a:r>
            <a:r>
              <a:rPr lang="en-US" err="1"/>
              <a:t>Etiam</a:t>
            </a:r>
            <a:r>
              <a:rPr lang="en-US"/>
              <a:t> subscript lorem non </a:t>
            </a:r>
            <a:r>
              <a:rPr lang="en-US" err="1"/>
              <a:t>aliquam</a:t>
            </a:r>
            <a:r>
              <a:rPr lang="en-US"/>
              <a:t> </a:t>
            </a:r>
            <a:r>
              <a:rPr lang="en-US" err="1"/>
              <a:t>consectetur</a:t>
            </a:r>
            <a:r>
              <a:rPr lang="en-US"/>
              <a:t>. </a:t>
            </a:r>
            <a:r>
              <a:rPr lang="en-US" err="1"/>
              <a:t>Quisque</a:t>
            </a:r>
            <a:r>
              <a:rPr lang="en-US"/>
              <a:t> </a:t>
            </a:r>
            <a:r>
              <a:rPr lang="en-US" err="1"/>
              <a:t>viverra</a:t>
            </a:r>
            <a:r>
              <a:rPr lang="en-US"/>
              <a:t> </a:t>
            </a:r>
            <a:r>
              <a:rPr lang="en-US" err="1"/>
              <a:t>lectus</a:t>
            </a:r>
            <a:r>
              <a:rPr lang="en-US"/>
              <a:t> et diam vehicular </a:t>
            </a:r>
            <a:r>
              <a:rPr lang="en-US" err="1"/>
              <a:t>volupat</a:t>
            </a:r>
            <a:r>
              <a:rPr lang="en-US"/>
              <a:t>. </a:t>
            </a:r>
            <a:r>
              <a:rPr lang="en-US" err="1"/>
              <a:t>Nollum</a:t>
            </a:r>
            <a:r>
              <a:rPr lang="en-US"/>
              <a:t> </a:t>
            </a:r>
            <a:r>
              <a:rPr lang="en-US" err="1"/>
              <a:t>est</a:t>
            </a:r>
            <a:r>
              <a:rPr lang="en-US"/>
              <a:t> </a:t>
            </a:r>
            <a:r>
              <a:rPr lang="en-US" err="1"/>
              <a:t>metus</a:t>
            </a:r>
            <a:r>
              <a:rPr lang="en-US"/>
              <a:t>, porta in Bibendum </a:t>
            </a:r>
            <a:r>
              <a:rPr lang="en-US" err="1"/>
              <a:t>malesuada</a:t>
            </a:r>
            <a:r>
              <a:rPr lang="en-US"/>
              <a:t>.</a:t>
            </a:r>
          </a:p>
        </p:txBody>
      </p:sp>
      <p:sp>
        <p:nvSpPr>
          <p:cNvPr id="8" name="Picture Placeholder 7">
            <a:extLst>
              <a:ext uri="{FF2B5EF4-FFF2-40B4-BE49-F238E27FC236}">
                <a16:creationId xmlns:a16="http://schemas.microsoft.com/office/drawing/2014/main" id="{088300E6-2040-74F9-50E1-CD2B76F827A8}"/>
              </a:ext>
            </a:extLst>
          </p:cNvPr>
          <p:cNvSpPr>
            <a:spLocks noGrp="1"/>
          </p:cNvSpPr>
          <p:nvPr>
            <p:ph type="pic" sz="quarter" idx="13"/>
          </p:nvPr>
        </p:nvSpPr>
        <p:spPr>
          <a:xfrm>
            <a:off x="9829800" y="0"/>
            <a:ext cx="8458200" cy="10287000"/>
          </a:xfrm>
          <a:prstGeom prst="rect">
            <a:avLst/>
          </a:prstGeom>
        </p:spPr>
        <p:txBody>
          <a:bodyPr/>
          <a:lstStyle/>
          <a:p>
            <a:endParaRPr lang="en-US"/>
          </a:p>
        </p:txBody>
      </p:sp>
      <p:sp>
        <p:nvSpPr>
          <p:cNvPr id="4" name="Title 3">
            <a:extLst>
              <a:ext uri="{FF2B5EF4-FFF2-40B4-BE49-F238E27FC236}">
                <a16:creationId xmlns:a16="http://schemas.microsoft.com/office/drawing/2014/main" id="{AC0CA603-9FA9-B49F-699A-380F59BD1E68}"/>
              </a:ext>
            </a:extLst>
          </p:cNvPr>
          <p:cNvSpPr>
            <a:spLocks noGrp="1"/>
          </p:cNvSpPr>
          <p:nvPr>
            <p:ph type="title"/>
          </p:nvPr>
        </p:nvSpPr>
        <p:spPr>
          <a:xfrm>
            <a:off x="838202" y="1409702"/>
            <a:ext cx="7772400" cy="2141537"/>
          </a:xfrm>
          <a:prstGeom prst="rect">
            <a:avLst/>
          </a:prstGeom>
        </p:spPr>
        <p:txBody>
          <a:bodyPr/>
          <a:lstStyle>
            <a:lvl1pPr algn="l">
              <a:defRPr sz="7200" b="0" i="0">
                <a:solidFill>
                  <a:srgbClr val="BE2D2D"/>
                </a:solidFill>
                <a:latin typeface="Calibri" panose="020F0502020204030204" pitchFamily="34" charset="0"/>
                <a:cs typeface="Calibri" panose="020F0502020204030204" pitchFamily="34" charset="0"/>
              </a:defRPr>
            </a:lvl1pPr>
          </a:lstStyle>
          <a:p>
            <a:r>
              <a:rPr lang="en-US"/>
              <a:t>Click to edit Master title style</a:t>
            </a:r>
          </a:p>
        </p:txBody>
      </p:sp>
    </p:spTree>
    <p:extLst>
      <p:ext uri="{BB962C8B-B14F-4D97-AF65-F5344CB8AC3E}">
        <p14:creationId xmlns:p14="http://schemas.microsoft.com/office/powerpoint/2010/main" val="1362816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Text Box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Text Placeholder 18">
            <a:extLst>
              <a:ext uri="{FF2B5EF4-FFF2-40B4-BE49-F238E27FC236}">
                <a16:creationId xmlns:a16="http://schemas.microsoft.com/office/drawing/2014/main" id="{7D7C373F-992F-B468-FAB0-485A0F21E063}"/>
              </a:ext>
            </a:extLst>
          </p:cNvPr>
          <p:cNvSpPr>
            <a:spLocks noGrp="1"/>
          </p:cNvSpPr>
          <p:nvPr>
            <p:ph type="body" sz="quarter" idx="13" hasCustomPrompt="1"/>
          </p:nvPr>
        </p:nvSpPr>
        <p:spPr>
          <a:xfrm>
            <a:off x="914400" y="3086100"/>
            <a:ext cx="7543800" cy="5562600"/>
          </a:xfrm>
          <a:prstGeom prst="rect">
            <a:avLst/>
          </a:prstGeom>
        </p:spPr>
        <p:txBody>
          <a:bodyPr/>
          <a:lstStyle>
            <a:lvl1pPr marL="0" indent="0" algn="l">
              <a:lnSpc>
                <a:spcPts val="2861"/>
              </a:lnSpc>
              <a:buNone/>
              <a:defRPr sz="2801"/>
            </a:lvl1pPr>
          </a:lstStyle>
          <a:p>
            <a:pPr lvl="0"/>
            <a:r>
              <a:rPr lang="en-US"/>
              <a:t>Presentations are communication tools that can be used as lectures, speeches, and more. It is mostly presented before an audience.</a:t>
            </a:r>
          </a:p>
          <a:p>
            <a:pPr lvl="0"/>
            <a:endParaRPr lang="en-US"/>
          </a:p>
          <a:p>
            <a:pPr lvl="0"/>
            <a:r>
              <a:rPr lang="en-US"/>
              <a:t>Start with an outline of topics and identify highlights, which can be applied to whatever you plan on discussing.</a:t>
            </a:r>
          </a:p>
          <a:p>
            <a:pPr lvl="0"/>
            <a:endParaRPr lang="en-US"/>
          </a:p>
          <a:p>
            <a:pPr lvl="0"/>
            <a:r>
              <a:rPr lang="en-US"/>
              <a:t>Presentations are communication tools that can be used as lectures, speeches, and more. It is mostly presented before an audience.</a:t>
            </a:r>
          </a:p>
        </p:txBody>
      </p:sp>
      <p:sp>
        <p:nvSpPr>
          <p:cNvPr id="5" name="Title 4">
            <a:extLst>
              <a:ext uri="{FF2B5EF4-FFF2-40B4-BE49-F238E27FC236}">
                <a16:creationId xmlns:a16="http://schemas.microsoft.com/office/drawing/2014/main" id="{35B48784-88E1-3119-6F1B-680ED2143395}"/>
              </a:ext>
            </a:extLst>
          </p:cNvPr>
          <p:cNvSpPr>
            <a:spLocks noGrp="1"/>
          </p:cNvSpPr>
          <p:nvPr>
            <p:ph type="title"/>
          </p:nvPr>
        </p:nvSpPr>
        <p:spPr>
          <a:xfrm>
            <a:off x="1752599" y="1139569"/>
            <a:ext cx="15468600" cy="1203326"/>
          </a:xfrm>
          <a:prstGeom prst="rect">
            <a:avLst/>
          </a:prstGeom>
        </p:spPr>
        <p:txBody>
          <a:bodyPr/>
          <a:lstStyle>
            <a:lvl1pPr algn="l">
              <a:defRPr sz="7200" b="0" i="0">
                <a:latin typeface="Calibri" panose="020F0502020204030204" pitchFamily="34" charset="0"/>
                <a:cs typeface="Calibri" panose="020F0502020204030204" pitchFamily="34" charset="0"/>
              </a:defRPr>
            </a:lvl1pPr>
          </a:lstStyle>
          <a:p>
            <a:r>
              <a:rPr lang="en-US"/>
              <a:t>Click to edit Master title style</a:t>
            </a:r>
          </a:p>
        </p:txBody>
      </p:sp>
      <p:sp>
        <p:nvSpPr>
          <p:cNvPr id="7" name="Text Placeholder 18">
            <a:extLst>
              <a:ext uri="{FF2B5EF4-FFF2-40B4-BE49-F238E27FC236}">
                <a16:creationId xmlns:a16="http://schemas.microsoft.com/office/drawing/2014/main" id="{E9278FC5-7918-AB16-687D-F673495A096E}"/>
              </a:ext>
            </a:extLst>
          </p:cNvPr>
          <p:cNvSpPr>
            <a:spLocks noGrp="1"/>
          </p:cNvSpPr>
          <p:nvPr>
            <p:ph type="body" sz="quarter" idx="15" hasCustomPrompt="1"/>
          </p:nvPr>
        </p:nvSpPr>
        <p:spPr>
          <a:xfrm>
            <a:off x="9677400" y="3086101"/>
            <a:ext cx="7543800" cy="5562602"/>
          </a:xfrm>
          <a:prstGeom prst="rect">
            <a:avLst/>
          </a:prstGeom>
        </p:spPr>
        <p:txBody>
          <a:bodyPr/>
          <a:lstStyle>
            <a:lvl1pPr marL="0" indent="0" algn="l">
              <a:lnSpc>
                <a:spcPts val="2861"/>
              </a:lnSpc>
              <a:buNone/>
              <a:defRPr sz="2801"/>
            </a:lvl1pPr>
          </a:lstStyle>
          <a:p>
            <a:pPr lvl="0"/>
            <a:r>
              <a:rPr lang="en-US"/>
              <a:t>Presentations are communication tools that can be used as lectures, speeches, and more. It is mostly presented before an audience.</a:t>
            </a:r>
          </a:p>
          <a:p>
            <a:pPr lvl="0"/>
            <a:endParaRPr lang="en-US"/>
          </a:p>
          <a:p>
            <a:pPr lvl="0"/>
            <a:r>
              <a:rPr lang="en-US"/>
              <a:t>Start with an outline of topics and identify highlights, which can be applied to whatever you plan on discussing.</a:t>
            </a:r>
          </a:p>
          <a:p>
            <a:pPr lvl="0"/>
            <a:endParaRPr lang="en-US"/>
          </a:p>
          <a:p>
            <a:pPr lvl="0"/>
            <a:r>
              <a:rPr lang="en-US"/>
              <a:t>Presentations are communication tools that can be used as lectures, speeches, and more. It is mostly presented before an audience.</a:t>
            </a:r>
          </a:p>
        </p:txBody>
      </p:sp>
    </p:spTree>
    <p:extLst>
      <p:ext uri="{BB962C8B-B14F-4D97-AF65-F5344CB8AC3E}">
        <p14:creationId xmlns:p14="http://schemas.microsoft.com/office/powerpoint/2010/main" val="28039999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hree Points R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E7C46E4-CB60-C1F1-FD75-881D7897CEB8}"/>
              </a:ext>
            </a:extLst>
          </p:cNvPr>
          <p:cNvSpPr>
            <a:spLocks noGrp="1"/>
          </p:cNvSpPr>
          <p:nvPr>
            <p:ph type="title"/>
          </p:nvPr>
        </p:nvSpPr>
        <p:spPr>
          <a:xfrm>
            <a:off x="1828800" y="6537961"/>
            <a:ext cx="6172200" cy="2270738"/>
          </a:xfrm>
          <a:prstGeom prst="rect">
            <a:avLst/>
          </a:prstGeom>
        </p:spPr>
        <p:txBody>
          <a:bodyPr/>
          <a:lstStyle>
            <a:lvl1pPr algn="l">
              <a:defRPr sz="7200" b="0" i="0">
                <a:latin typeface="Calibri" panose="020F0502020204030204" pitchFamily="34" charset="0"/>
                <a:cs typeface="Calibri" panose="020F0502020204030204" pitchFamily="34" charset="0"/>
              </a:defRPr>
            </a:lvl1pPr>
          </a:lstStyle>
          <a:p>
            <a:r>
              <a:rPr lang="en-US"/>
              <a:t>Click to edit Master title style</a:t>
            </a:r>
          </a:p>
        </p:txBody>
      </p:sp>
      <p:sp>
        <p:nvSpPr>
          <p:cNvPr id="2" name="Text Placeholder 16">
            <a:extLst>
              <a:ext uri="{FF2B5EF4-FFF2-40B4-BE49-F238E27FC236}">
                <a16:creationId xmlns:a16="http://schemas.microsoft.com/office/drawing/2014/main" id="{7AC233CF-1F4D-25A8-A9B9-4BC9C6FBCE8B}"/>
              </a:ext>
            </a:extLst>
          </p:cNvPr>
          <p:cNvSpPr>
            <a:spLocks noGrp="1"/>
          </p:cNvSpPr>
          <p:nvPr>
            <p:ph type="body" sz="quarter" idx="11" hasCustomPrompt="1"/>
          </p:nvPr>
        </p:nvSpPr>
        <p:spPr>
          <a:xfrm>
            <a:off x="8610600" y="1866900"/>
            <a:ext cx="8915400" cy="6941796"/>
          </a:xfrm>
          <a:prstGeom prst="rect">
            <a:avLst/>
          </a:prstGeom>
        </p:spPr>
        <p:txBody>
          <a:bodyPr/>
          <a:lstStyle>
            <a:lvl1pPr marL="571529" indent="-571529">
              <a:spcBef>
                <a:spcPts val="600"/>
              </a:spcBef>
              <a:buFont typeface="Wingdings" pitchFamily="2" charset="2"/>
              <a:buChar char="§"/>
              <a:defRPr sz="3600" b="0" i="0">
                <a:solidFill>
                  <a:srgbClr val="BE2D2D"/>
                </a:solidFill>
                <a:latin typeface="Calibri" panose="020F0502020204030204" pitchFamily="34" charset="0"/>
                <a:cs typeface="Calibri" panose="020F0502020204030204" pitchFamily="34" charset="0"/>
              </a:defRPr>
            </a:lvl1pPr>
            <a:lvl2pPr>
              <a:spcBef>
                <a:spcPts val="600"/>
              </a:spcBef>
              <a:defRPr/>
            </a:lvl2pPr>
          </a:lstStyle>
          <a:p>
            <a:pPr lvl="0"/>
            <a:r>
              <a:rPr lang="en-US"/>
              <a:t>Lorem Ipsum</a:t>
            </a:r>
          </a:p>
          <a:p>
            <a:pPr lvl="1"/>
            <a:r>
              <a:rPr lang="en-US"/>
              <a:t>Presentations are communication tools that can be used as lectures, speeches, and more. They can be delivered live or shared online.</a:t>
            </a:r>
          </a:p>
          <a:p>
            <a:pPr lvl="1"/>
            <a:endParaRPr lang="en-US"/>
          </a:p>
          <a:p>
            <a:pPr lvl="0"/>
            <a:r>
              <a:rPr lang="en-US"/>
              <a:t>Lorem Ipsum</a:t>
            </a:r>
          </a:p>
          <a:p>
            <a:pPr lvl="1"/>
            <a:r>
              <a:rPr lang="en-US"/>
              <a:t>Presentations are communication tools that can be used as lectures, speeches, and more. They can be delivered live or shared online.</a:t>
            </a:r>
          </a:p>
          <a:p>
            <a:pPr lvl="1"/>
            <a:endParaRPr lang="en-US"/>
          </a:p>
          <a:p>
            <a:pPr lvl="0"/>
            <a:r>
              <a:rPr lang="en-US"/>
              <a:t>Lorem Ipsum</a:t>
            </a:r>
          </a:p>
          <a:p>
            <a:pPr lvl="1"/>
            <a:r>
              <a:rPr lang="en-US"/>
              <a:t>Presentations are communication tools that can be used as lectures, speeches, and more. They can be delivered live or shared online.</a:t>
            </a:r>
          </a:p>
          <a:p>
            <a:pPr lvl="1"/>
            <a:endParaRPr lang="en-US"/>
          </a:p>
          <a:p>
            <a:pPr lvl="1"/>
            <a:endParaRPr lang="en-US"/>
          </a:p>
        </p:txBody>
      </p:sp>
    </p:spTree>
    <p:extLst>
      <p:ext uri="{BB962C8B-B14F-4D97-AF65-F5344CB8AC3E}">
        <p14:creationId xmlns:p14="http://schemas.microsoft.com/office/powerpoint/2010/main" val="35678821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wo Text/Two Pi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23547-19C7-BB19-A984-0D6354AE4FEC}"/>
              </a:ext>
            </a:extLst>
          </p:cNvPr>
          <p:cNvSpPr>
            <a:spLocks noGrp="1"/>
          </p:cNvSpPr>
          <p:nvPr>
            <p:ph type="title"/>
          </p:nvPr>
        </p:nvSpPr>
        <p:spPr>
          <a:xfrm>
            <a:off x="2209801" y="538445"/>
            <a:ext cx="6213023" cy="609599"/>
          </a:xfrm>
          <a:prstGeom prst="rect">
            <a:avLst/>
          </a:prstGeom>
        </p:spPr>
        <p:txBody>
          <a:bodyPr/>
          <a:lstStyle>
            <a:lvl1pPr algn="l">
              <a:defRPr sz="36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2" name="Text Placeholder 18">
            <a:extLst>
              <a:ext uri="{FF2B5EF4-FFF2-40B4-BE49-F238E27FC236}">
                <a16:creationId xmlns:a16="http://schemas.microsoft.com/office/drawing/2014/main" id="{BDAE4CA7-8741-27DD-A758-109244201524}"/>
              </a:ext>
            </a:extLst>
          </p:cNvPr>
          <p:cNvSpPr>
            <a:spLocks noGrp="1"/>
          </p:cNvSpPr>
          <p:nvPr>
            <p:ph type="body" sz="quarter" idx="13" hasCustomPrompt="1"/>
          </p:nvPr>
        </p:nvSpPr>
        <p:spPr>
          <a:xfrm>
            <a:off x="2209801" y="1345019"/>
            <a:ext cx="6213023" cy="3036482"/>
          </a:xfrm>
          <a:prstGeom prst="rect">
            <a:avLst/>
          </a:prstGeom>
        </p:spPr>
        <p:txBody>
          <a:bodyPr/>
          <a:lstStyle>
            <a:lvl1pPr marL="0" indent="0">
              <a:lnSpc>
                <a:spcPts val="2861"/>
              </a:lnSpc>
              <a:buNone/>
              <a:defRPr sz="2801">
                <a:solidFill>
                  <a:schemeClr val="bg1"/>
                </a:solidFill>
              </a:defRPr>
            </a:lvl1pPr>
          </a:lstStyle>
          <a:p>
            <a:pPr lvl="0"/>
            <a:r>
              <a:rPr lang="en-US"/>
              <a:t>Presentations are communication tools that can be used as lectures, speeches, and more. It is mostly presented before an audience.</a:t>
            </a:r>
          </a:p>
          <a:p>
            <a:pPr lvl="0"/>
            <a:endParaRPr lang="en-US"/>
          </a:p>
          <a:p>
            <a:pPr lvl="0"/>
            <a:r>
              <a:rPr lang="en-US"/>
              <a:t>Start with an outline of topics and identify highlights.</a:t>
            </a:r>
          </a:p>
        </p:txBody>
      </p:sp>
      <p:sp>
        <p:nvSpPr>
          <p:cNvPr id="16" name="Picture Placeholder 15">
            <a:extLst>
              <a:ext uri="{FF2B5EF4-FFF2-40B4-BE49-F238E27FC236}">
                <a16:creationId xmlns:a16="http://schemas.microsoft.com/office/drawing/2014/main" id="{F99CF1A6-316D-EF51-07F1-8810AB2F7ABF}"/>
              </a:ext>
            </a:extLst>
          </p:cNvPr>
          <p:cNvSpPr>
            <a:spLocks noGrp="1"/>
          </p:cNvSpPr>
          <p:nvPr>
            <p:ph type="pic" sz="quarter" idx="16"/>
          </p:nvPr>
        </p:nvSpPr>
        <p:spPr>
          <a:xfrm>
            <a:off x="9865179" y="0"/>
            <a:ext cx="8422821" cy="5143500"/>
          </a:xfrm>
          <a:prstGeom prst="rect">
            <a:avLst/>
          </a:prstGeom>
        </p:spPr>
        <p:txBody>
          <a:bodyPr/>
          <a:lstStyle/>
          <a:p>
            <a:endParaRPr lang="en-US"/>
          </a:p>
        </p:txBody>
      </p:sp>
      <p:sp>
        <p:nvSpPr>
          <p:cNvPr id="13" name="Text Placeholder 16">
            <a:extLst>
              <a:ext uri="{FF2B5EF4-FFF2-40B4-BE49-F238E27FC236}">
                <a16:creationId xmlns:a16="http://schemas.microsoft.com/office/drawing/2014/main" id="{A63623A8-E42A-928A-F7DF-7CB5A4688F8E}"/>
              </a:ext>
            </a:extLst>
          </p:cNvPr>
          <p:cNvSpPr>
            <a:spLocks noGrp="1"/>
          </p:cNvSpPr>
          <p:nvPr>
            <p:ph type="body" sz="quarter" idx="14" hasCustomPrompt="1"/>
          </p:nvPr>
        </p:nvSpPr>
        <p:spPr>
          <a:xfrm>
            <a:off x="2215118" y="5905500"/>
            <a:ext cx="6213023"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a:t>LOREM IPSUM</a:t>
            </a:r>
          </a:p>
        </p:txBody>
      </p:sp>
      <p:sp>
        <p:nvSpPr>
          <p:cNvPr id="14" name="Text Placeholder 18">
            <a:extLst>
              <a:ext uri="{FF2B5EF4-FFF2-40B4-BE49-F238E27FC236}">
                <a16:creationId xmlns:a16="http://schemas.microsoft.com/office/drawing/2014/main" id="{3327C0DD-A4D6-4E8E-77DB-C1A3FC670119}"/>
              </a:ext>
            </a:extLst>
          </p:cNvPr>
          <p:cNvSpPr>
            <a:spLocks noGrp="1"/>
          </p:cNvSpPr>
          <p:nvPr>
            <p:ph type="body" sz="quarter" idx="15" hasCustomPrompt="1"/>
          </p:nvPr>
        </p:nvSpPr>
        <p:spPr>
          <a:xfrm>
            <a:off x="2215118" y="6712078"/>
            <a:ext cx="6213023" cy="3036482"/>
          </a:xfrm>
          <a:prstGeom prst="rect">
            <a:avLst/>
          </a:prstGeom>
        </p:spPr>
        <p:txBody>
          <a:bodyPr/>
          <a:lstStyle>
            <a:lvl1pPr marL="0" indent="0">
              <a:lnSpc>
                <a:spcPts val="2861"/>
              </a:lnSpc>
              <a:buNone/>
              <a:defRPr sz="2801">
                <a:solidFill>
                  <a:srgbClr val="000000"/>
                </a:solidFill>
              </a:defRPr>
            </a:lvl1pPr>
          </a:lstStyle>
          <a:p>
            <a:pPr lvl="0"/>
            <a:r>
              <a:rPr lang="en-US"/>
              <a:t>Presentations are communication tools that can be used as lectures, speeches, and more. It is mostly presented before an audience.</a:t>
            </a:r>
          </a:p>
          <a:p>
            <a:pPr lvl="0"/>
            <a:endParaRPr lang="en-US"/>
          </a:p>
          <a:p>
            <a:pPr lvl="0"/>
            <a:r>
              <a:rPr lang="en-US"/>
              <a:t>Start with an outline of topics and identify highlights.</a:t>
            </a:r>
          </a:p>
        </p:txBody>
      </p:sp>
      <p:sp>
        <p:nvSpPr>
          <p:cNvPr id="17" name="Picture Placeholder 15">
            <a:extLst>
              <a:ext uri="{FF2B5EF4-FFF2-40B4-BE49-F238E27FC236}">
                <a16:creationId xmlns:a16="http://schemas.microsoft.com/office/drawing/2014/main" id="{BD7AC194-398D-CC86-3815-7E0F3E110898}"/>
              </a:ext>
            </a:extLst>
          </p:cNvPr>
          <p:cNvSpPr>
            <a:spLocks noGrp="1"/>
          </p:cNvSpPr>
          <p:nvPr>
            <p:ph type="pic" sz="quarter" idx="17"/>
          </p:nvPr>
        </p:nvSpPr>
        <p:spPr>
          <a:xfrm>
            <a:off x="9831510" y="5143500"/>
            <a:ext cx="8422821" cy="5143500"/>
          </a:xfrm>
          <a:prstGeom prst="rect">
            <a:avLst/>
          </a:prstGeom>
        </p:spPr>
        <p:txBody>
          <a:bodyPr/>
          <a:lstStyle/>
          <a:p>
            <a:endParaRPr lang="en-US"/>
          </a:p>
        </p:txBody>
      </p:sp>
    </p:spTree>
    <p:extLst>
      <p:ext uri="{BB962C8B-B14F-4D97-AF65-F5344CB8AC3E}">
        <p14:creationId xmlns:p14="http://schemas.microsoft.com/office/powerpoint/2010/main" val="21452170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our Poi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ED5A6CF-F721-B3D6-1015-A99847E1A63C}"/>
              </a:ext>
            </a:extLst>
          </p:cNvPr>
          <p:cNvSpPr>
            <a:spLocks noGrp="1"/>
          </p:cNvSpPr>
          <p:nvPr>
            <p:ph type="title"/>
          </p:nvPr>
        </p:nvSpPr>
        <p:spPr>
          <a:xfrm>
            <a:off x="304800" y="795528"/>
            <a:ext cx="3962400" cy="2829147"/>
          </a:xfrm>
          <a:prstGeom prst="rect">
            <a:avLst/>
          </a:prstGeom>
        </p:spPr>
        <p:txBody>
          <a:bodyPr/>
          <a:lstStyle>
            <a:lvl1pPr algn="l">
              <a:defRPr sz="60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3" name="Text Placeholder 16">
            <a:extLst>
              <a:ext uri="{FF2B5EF4-FFF2-40B4-BE49-F238E27FC236}">
                <a16:creationId xmlns:a16="http://schemas.microsoft.com/office/drawing/2014/main" id="{4E33D777-F610-76CD-2E3B-6BA2DC5467A9}"/>
              </a:ext>
            </a:extLst>
          </p:cNvPr>
          <p:cNvSpPr>
            <a:spLocks noGrp="1"/>
          </p:cNvSpPr>
          <p:nvPr>
            <p:ph type="body" sz="quarter" idx="11" hasCustomPrompt="1"/>
          </p:nvPr>
        </p:nvSpPr>
        <p:spPr>
          <a:xfrm>
            <a:off x="5067300" y="795528"/>
            <a:ext cx="6172200" cy="1143000"/>
          </a:xfrm>
          <a:prstGeom prst="rect">
            <a:avLst/>
          </a:prstGeom>
        </p:spPr>
        <p:txBody>
          <a:bodyPr/>
          <a:lstStyle>
            <a:lvl1pPr marL="571529" indent="-571529">
              <a:buClr>
                <a:srgbClr val="000000"/>
              </a:buClr>
              <a:buFont typeface="Wingdings" pitchFamily="2" charset="2"/>
              <a:buChar char="§"/>
              <a:defRPr sz="3600" b="0" i="0">
                <a:solidFill>
                  <a:srgbClr val="BE2D2D"/>
                </a:solidFill>
                <a:latin typeface="Calibri" panose="020F0502020204030204" pitchFamily="34" charset="0"/>
                <a:cs typeface="Calibri" panose="020F0502020204030204" pitchFamily="34" charset="0"/>
              </a:defRPr>
            </a:lvl1pPr>
          </a:lstStyle>
          <a:p>
            <a:pPr lvl="0"/>
            <a:r>
              <a:rPr lang="en-US"/>
              <a:t>LOREM IPSUM DOLOR SIT IPSUM DOLOR</a:t>
            </a:r>
          </a:p>
        </p:txBody>
      </p:sp>
      <p:sp>
        <p:nvSpPr>
          <p:cNvPr id="4" name="Text Placeholder 18">
            <a:extLst>
              <a:ext uri="{FF2B5EF4-FFF2-40B4-BE49-F238E27FC236}">
                <a16:creationId xmlns:a16="http://schemas.microsoft.com/office/drawing/2014/main" id="{3E541A5D-AF1C-F850-A7AA-61BDD30D55B4}"/>
              </a:ext>
            </a:extLst>
          </p:cNvPr>
          <p:cNvSpPr>
            <a:spLocks noGrp="1"/>
          </p:cNvSpPr>
          <p:nvPr>
            <p:ph type="body" sz="quarter" idx="12" hasCustomPrompt="1"/>
          </p:nvPr>
        </p:nvSpPr>
        <p:spPr>
          <a:xfrm>
            <a:off x="5676900" y="2131657"/>
            <a:ext cx="5562600" cy="2586233"/>
          </a:xfrm>
          <a:prstGeom prst="rect">
            <a:avLst/>
          </a:prstGeom>
        </p:spPr>
        <p:txBody>
          <a:bodyPr/>
          <a:lstStyle>
            <a:lvl1pPr marL="0" indent="0">
              <a:lnSpc>
                <a:spcPct val="100000"/>
              </a:lnSpc>
              <a:buNone/>
              <a:defRPr sz="2801">
                <a:solidFill>
                  <a:srgbClr val="000000"/>
                </a:solidFill>
              </a:defRPr>
            </a:lvl1pPr>
          </a:lstStyle>
          <a:p>
            <a:pPr lvl="0"/>
            <a:r>
              <a:rPr lang="en-US"/>
              <a:t>Presentations are tools that can be used as lectures, speeches, reports, conferences, and more. Utilize them to engage your audience and convey information with ease.</a:t>
            </a:r>
          </a:p>
        </p:txBody>
      </p:sp>
      <p:sp>
        <p:nvSpPr>
          <p:cNvPr id="2" name="Text Placeholder 16">
            <a:extLst>
              <a:ext uri="{FF2B5EF4-FFF2-40B4-BE49-F238E27FC236}">
                <a16:creationId xmlns:a16="http://schemas.microsoft.com/office/drawing/2014/main" id="{36808B73-87F3-3B16-E190-6EBA125E754D}"/>
              </a:ext>
            </a:extLst>
          </p:cNvPr>
          <p:cNvSpPr>
            <a:spLocks noGrp="1"/>
          </p:cNvSpPr>
          <p:nvPr>
            <p:ph type="body" sz="quarter" idx="13" hasCustomPrompt="1"/>
          </p:nvPr>
        </p:nvSpPr>
        <p:spPr>
          <a:xfrm>
            <a:off x="11582400" y="795528"/>
            <a:ext cx="6172200" cy="1143000"/>
          </a:xfrm>
          <a:prstGeom prst="rect">
            <a:avLst/>
          </a:prstGeom>
        </p:spPr>
        <p:txBody>
          <a:bodyPr/>
          <a:lstStyle>
            <a:lvl1pPr marL="571529" indent="-571529">
              <a:buClr>
                <a:srgbClr val="000000"/>
              </a:buClr>
              <a:buFont typeface="Wingdings" pitchFamily="2" charset="2"/>
              <a:buChar char="§"/>
              <a:defRPr sz="3600" b="0" i="0">
                <a:solidFill>
                  <a:srgbClr val="BE2D2D"/>
                </a:solidFill>
                <a:latin typeface="Calibri" panose="020F0502020204030204" pitchFamily="34" charset="0"/>
                <a:cs typeface="Calibri" panose="020F0502020204030204" pitchFamily="34" charset="0"/>
              </a:defRPr>
            </a:lvl1pPr>
          </a:lstStyle>
          <a:p>
            <a:pPr lvl="0"/>
            <a:r>
              <a:rPr lang="en-US"/>
              <a:t>LOREM IPSUM DOLOR SIT IPSUM DOLOR</a:t>
            </a:r>
          </a:p>
        </p:txBody>
      </p:sp>
      <p:sp>
        <p:nvSpPr>
          <p:cNvPr id="6" name="Text Placeholder 18">
            <a:extLst>
              <a:ext uri="{FF2B5EF4-FFF2-40B4-BE49-F238E27FC236}">
                <a16:creationId xmlns:a16="http://schemas.microsoft.com/office/drawing/2014/main" id="{41F09A24-7CE5-C0C7-DCCF-F672494892E5}"/>
              </a:ext>
            </a:extLst>
          </p:cNvPr>
          <p:cNvSpPr>
            <a:spLocks noGrp="1"/>
          </p:cNvSpPr>
          <p:nvPr>
            <p:ph type="body" sz="quarter" idx="14" hasCustomPrompt="1"/>
          </p:nvPr>
        </p:nvSpPr>
        <p:spPr>
          <a:xfrm>
            <a:off x="12192000" y="2131657"/>
            <a:ext cx="5562600" cy="2586233"/>
          </a:xfrm>
          <a:prstGeom prst="rect">
            <a:avLst/>
          </a:prstGeom>
        </p:spPr>
        <p:txBody>
          <a:bodyPr/>
          <a:lstStyle>
            <a:lvl1pPr marL="0" indent="0">
              <a:lnSpc>
                <a:spcPct val="100000"/>
              </a:lnSpc>
              <a:buNone/>
              <a:defRPr sz="2801">
                <a:solidFill>
                  <a:srgbClr val="000000"/>
                </a:solidFill>
              </a:defRPr>
            </a:lvl1pPr>
          </a:lstStyle>
          <a:p>
            <a:pPr lvl="0"/>
            <a:r>
              <a:rPr lang="en-US"/>
              <a:t>Presentations are tools that can be used as lectures, speeches, reports, conferences, and more. Utilize them to engage your audience and convey information with ease.</a:t>
            </a:r>
          </a:p>
        </p:txBody>
      </p:sp>
      <p:sp>
        <p:nvSpPr>
          <p:cNvPr id="7" name="Text Placeholder 16">
            <a:extLst>
              <a:ext uri="{FF2B5EF4-FFF2-40B4-BE49-F238E27FC236}">
                <a16:creationId xmlns:a16="http://schemas.microsoft.com/office/drawing/2014/main" id="{6DEEAF7E-71C1-0830-3BB3-F50F76C05F66}"/>
              </a:ext>
            </a:extLst>
          </p:cNvPr>
          <p:cNvSpPr>
            <a:spLocks noGrp="1"/>
          </p:cNvSpPr>
          <p:nvPr>
            <p:ph type="body" sz="quarter" idx="15" hasCustomPrompt="1"/>
          </p:nvPr>
        </p:nvSpPr>
        <p:spPr>
          <a:xfrm>
            <a:off x="5067300" y="5202342"/>
            <a:ext cx="6172200" cy="1143000"/>
          </a:xfrm>
          <a:prstGeom prst="rect">
            <a:avLst/>
          </a:prstGeom>
        </p:spPr>
        <p:txBody>
          <a:bodyPr/>
          <a:lstStyle>
            <a:lvl1pPr marL="571529" indent="-571529">
              <a:buClr>
                <a:srgbClr val="000000"/>
              </a:buClr>
              <a:buFont typeface="Wingdings" pitchFamily="2" charset="2"/>
              <a:buChar char="§"/>
              <a:defRPr sz="3600" b="0" i="0">
                <a:solidFill>
                  <a:srgbClr val="BE2D2D"/>
                </a:solidFill>
                <a:latin typeface="Calibri" panose="020F0502020204030204" pitchFamily="34" charset="0"/>
                <a:cs typeface="Calibri" panose="020F0502020204030204" pitchFamily="34" charset="0"/>
              </a:defRPr>
            </a:lvl1pPr>
          </a:lstStyle>
          <a:p>
            <a:pPr lvl="0"/>
            <a:r>
              <a:rPr lang="en-US"/>
              <a:t>LOREM IPSUM DOLOR SIT IPSUM DOLOR</a:t>
            </a:r>
          </a:p>
        </p:txBody>
      </p:sp>
      <p:sp>
        <p:nvSpPr>
          <p:cNvPr id="8" name="Text Placeholder 18">
            <a:extLst>
              <a:ext uri="{FF2B5EF4-FFF2-40B4-BE49-F238E27FC236}">
                <a16:creationId xmlns:a16="http://schemas.microsoft.com/office/drawing/2014/main" id="{7C38C5BC-2C55-899C-9423-DBFD58BA0807}"/>
              </a:ext>
            </a:extLst>
          </p:cNvPr>
          <p:cNvSpPr>
            <a:spLocks noGrp="1"/>
          </p:cNvSpPr>
          <p:nvPr>
            <p:ph type="body" sz="quarter" idx="16" hasCustomPrompt="1"/>
          </p:nvPr>
        </p:nvSpPr>
        <p:spPr>
          <a:xfrm>
            <a:off x="5676900" y="6538471"/>
            <a:ext cx="5562600" cy="2586233"/>
          </a:xfrm>
          <a:prstGeom prst="rect">
            <a:avLst/>
          </a:prstGeom>
        </p:spPr>
        <p:txBody>
          <a:bodyPr/>
          <a:lstStyle>
            <a:lvl1pPr marL="0" indent="0">
              <a:lnSpc>
                <a:spcPct val="100000"/>
              </a:lnSpc>
              <a:buNone/>
              <a:defRPr sz="2801">
                <a:solidFill>
                  <a:srgbClr val="000000"/>
                </a:solidFill>
              </a:defRPr>
            </a:lvl1pPr>
          </a:lstStyle>
          <a:p>
            <a:pPr lvl="0"/>
            <a:r>
              <a:rPr lang="en-US"/>
              <a:t>Presentations are tools that can be used as lectures, speeches, reports, conferences, and more. Utilize them to engage your audience and convey information with ease.</a:t>
            </a:r>
          </a:p>
        </p:txBody>
      </p:sp>
      <p:sp>
        <p:nvSpPr>
          <p:cNvPr id="9" name="Text Placeholder 16">
            <a:extLst>
              <a:ext uri="{FF2B5EF4-FFF2-40B4-BE49-F238E27FC236}">
                <a16:creationId xmlns:a16="http://schemas.microsoft.com/office/drawing/2014/main" id="{8339CEAC-D601-683C-5378-EEA4D14F1277}"/>
              </a:ext>
            </a:extLst>
          </p:cNvPr>
          <p:cNvSpPr>
            <a:spLocks noGrp="1"/>
          </p:cNvSpPr>
          <p:nvPr>
            <p:ph type="body" sz="quarter" idx="17" hasCustomPrompt="1"/>
          </p:nvPr>
        </p:nvSpPr>
        <p:spPr>
          <a:xfrm>
            <a:off x="11607800" y="5202342"/>
            <a:ext cx="6172200" cy="1143000"/>
          </a:xfrm>
          <a:prstGeom prst="rect">
            <a:avLst/>
          </a:prstGeom>
        </p:spPr>
        <p:txBody>
          <a:bodyPr/>
          <a:lstStyle>
            <a:lvl1pPr marL="571529" indent="-571529">
              <a:buClr>
                <a:srgbClr val="000000"/>
              </a:buClr>
              <a:buFont typeface="Wingdings" pitchFamily="2" charset="2"/>
              <a:buChar char="§"/>
              <a:defRPr sz="3600" b="0" i="0">
                <a:solidFill>
                  <a:srgbClr val="BE2D2D"/>
                </a:solidFill>
                <a:latin typeface="Calibri" panose="020F0502020204030204" pitchFamily="34" charset="0"/>
                <a:cs typeface="Calibri" panose="020F0502020204030204" pitchFamily="34" charset="0"/>
              </a:defRPr>
            </a:lvl1pPr>
          </a:lstStyle>
          <a:p>
            <a:pPr lvl="0"/>
            <a:r>
              <a:rPr lang="en-US"/>
              <a:t>LOREM IPSUM DOLOR SIT IPSUM DOLOR</a:t>
            </a:r>
          </a:p>
        </p:txBody>
      </p:sp>
      <p:sp>
        <p:nvSpPr>
          <p:cNvPr id="10" name="Text Placeholder 18">
            <a:extLst>
              <a:ext uri="{FF2B5EF4-FFF2-40B4-BE49-F238E27FC236}">
                <a16:creationId xmlns:a16="http://schemas.microsoft.com/office/drawing/2014/main" id="{5271BE6C-CB3B-4AE9-A051-86EBB4D9C054}"/>
              </a:ext>
            </a:extLst>
          </p:cNvPr>
          <p:cNvSpPr>
            <a:spLocks noGrp="1"/>
          </p:cNvSpPr>
          <p:nvPr>
            <p:ph type="body" sz="quarter" idx="18" hasCustomPrompt="1"/>
          </p:nvPr>
        </p:nvSpPr>
        <p:spPr>
          <a:xfrm>
            <a:off x="12217400" y="6538471"/>
            <a:ext cx="5562600" cy="2586233"/>
          </a:xfrm>
          <a:prstGeom prst="rect">
            <a:avLst/>
          </a:prstGeom>
        </p:spPr>
        <p:txBody>
          <a:bodyPr/>
          <a:lstStyle>
            <a:lvl1pPr marL="0" indent="0">
              <a:lnSpc>
                <a:spcPct val="100000"/>
              </a:lnSpc>
              <a:buNone/>
              <a:defRPr sz="2801">
                <a:solidFill>
                  <a:srgbClr val="000000"/>
                </a:solidFill>
              </a:defRPr>
            </a:lvl1pPr>
          </a:lstStyle>
          <a:p>
            <a:pPr lvl="0"/>
            <a:r>
              <a:rPr lang="en-US"/>
              <a:t>Presentations are tools that can be used as lectures, speeches, reports, conferences, and more. Utilize them to engage your audience and convey information with ease.</a:t>
            </a:r>
          </a:p>
        </p:txBody>
      </p:sp>
    </p:spTree>
    <p:extLst>
      <p:ext uri="{BB962C8B-B14F-4D97-AF65-F5344CB8AC3E}">
        <p14:creationId xmlns:p14="http://schemas.microsoft.com/office/powerpoint/2010/main" val="379127664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our Points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DD159-737D-F11A-6E40-8DFC2DAECF8A}"/>
              </a:ext>
            </a:extLst>
          </p:cNvPr>
          <p:cNvSpPr>
            <a:spLocks noGrp="1"/>
          </p:cNvSpPr>
          <p:nvPr>
            <p:ph type="title"/>
          </p:nvPr>
        </p:nvSpPr>
        <p:spPr>
          <a:xfrm>
            <a:off x="304800" y="826601"/>
            <a:ext cx="3962400" cy="2903537"/>
          </a:xfrm>
          <a:prstGeom prst="rect">
            <a:avLst/>
          </a:prstGeom>
        </p:spPr>
        <p:txBody>
          <a:bodyPr/>
          <a:lstStyle>
            <a:lvl1pPr algn="l">
              <a:defRPr sz="60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4" name="Text Placeholder 16">
            <a:extLst>
              <a:ext uri="{FF2B5EF4-FFF2-40B4-BE49-F238E27FC236}">
                <a16:creationId xmlns:a16="http://schemas.microsoft.com/office/drawing/2014/main" id="{621DA8C6-E68C-E53B-181F-9671DF239A58}"/>
              </a:ext>
            </a:extLst>
          </p:cNvPr>
          <p:cNvSpPr>
            <a:spLocks noGrp="1"/>
          </p:cNvSpPr>
          <p:nvPr>
            <p:ph type="body" sz="quarter" idx="11" hasCustomPrompt="1"/>
          </p:nvPr>
        </p:nvSpPr>
        <p:spPr>
          <a:xfrm>
            <a:off x="5410200" y="826601"/>
            <a:ext cx="12344400" cy="7898300"/>
          </a:xfrm>
          <a:prstGeom prst="rect">
            <a:avLst/>
          </a:prstGeom>
        </p:spPr>
        <p:txBody>
          <a:bodyPr/>
          <a:lstStyle>
            <a:lvl1pPr marL="571529" indent="-571529">
              <a:spcBef>
                <a:spcPts val="600"/>
              </a:spcBef>
              <a:buFont typeface="Wingdings" pitchFamily="2" charset="2"/>
              <a:buChar char="§"/>
              <a:defRPr sz="3600" b="0" i="0">
                <a:solidFill>
                  <a:srgbClr val="BE2D2D"/>
                </a:solidFill>
                <a:latin typeface="Calibri" panose="020F0502020204030204" pitchFamily="34" charset="0"/>
                <a:cs typeface="Calibri" panose="020F0502020204030204" pitchFamily="34" charset="0"/>
              </a:defRPr>
            </a:lvl1pPr>
            <a:lvl2pPr>
              <a:spcBef>
                <a:spcPts val="600"/>
              </a:spcBef>
              <a:defRPr/>
            </a:lvl2pPr>
          </a:lstStyle>
          <a:p>
            <a:pPr lvl="0"/>
            <a:r>
              <a:rPr lang="en-US"/>
              <a:t>Lorem Ipsum</a:t>
            </a:r>
          </a:p>
          <a:p>
            <a:pPr lvl="1"/>
            <a:r>
              <a:rPr lang="en-US"/>
              <a:t>Presentations are communication tools that can be used as lectures, speeches, and more. They can be delivered live or shared online.</a:t>
            </a:r>
          </a:p>
          <a:p>
            <a:pPr lvl="1"/>
            <a:endParaRPr lang="en-US"/>
          </a:p>
          <a:p>
            <a:pPr lvl="0"/>
            <a:r>
              <a:rPr lang="en-US"/>
              <a:t>Lorem Ipsum</a:t>
            </a:r>
          </a:p>
          <a:p>
            <a:pPr lvl="1"/>
            <a:r>
              <a:rPr lang="en-US"/>
              <a:t>Presentations are communication tools that can be used as lectures, speeches, and more. They can be delivered live or shared online.</a:t>
            </a:r>
          </a:p>
          <a:p>
            <a:pPr lvl="1"/>
            <a:endParaRPr lang="en-US"/>
          </a:p>
          <a:p>
            <a:pPr lvl="0"/>
            <a:r>
              <a:rPr lang="en-US"/>
              <a:t>Lorem Ipsum</a:t>
            </a:r>
          </a:p>
          <a:p>
            <a:pPr lvl="1"/>
            <a:r>
              <a:rPr lang="en-US"/>
              <a:t>Presentations are communication tools that can be used as lectures, speeches, and more. They can be delivered live or shared online.</a:t>
            </a:r>
          </a:p>
          <a:p>
            <a:pPr lvl="1"/>
            <a:endParaRPr lang="en-US"/>
          </a:p>
          <a:p>
            <a:pPr lvl="0"/>
            <a:r>
              <a:rPr lang="en-US"/>
              <a:t>Lorem Ipsum</a:t>
            </a:r>
          </a:p>
          <a:p>
            <a:pPr lvl="1"/>
            <a:r>
              <a:rPr lang="en-US"/>
              <a:t>Presentations are communication tools that can be used as lectures, speeches, and more. They can be delivered live or shared online.</a:t>
            </a:r>
          </a:p>
          <a:p>
            <a:pPr lvl="1"/>
            <a:endParaRPr lang="en-US"/>
          </a:p>
        </p:txBody>
      </p:sp>
    </p:spTree>
    <p:extLst>
      <p:ext uri="{BB962C8B-B14F-4D97-AF65-F5344CB8AC3E}">
        <p14:creationId xmlns:p14="http://schemas.microsoft.com/office/powerpoint/2010/main" val="1693714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Open Tex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1257300" y="547690"/>
            <a:ext cx="15773400" cy="1014413"/>
          </a:xfrm>
          <a:prstGeom prst="rect">
            <a:avLst/>
          </a:prstGeom>
        </p:spPr>
        <p:txBody>
          <a:bodyPr/>
          <a:lstStyle>
            <a:lvl1pPr algn="l">
              <a:defRPr sz="6000" b="0" i="0">
                <a:solidFill>
                  <a:srgbClr val="000D2F"/>
                </a:solidFill>
                <a:latin typeface="Calibri" panose="020F0502020204030204" pitchFamily="34" charset="0"/>
                <a:cs typeface="Calibri" panose="020F0502020204030204" pitchFamily="34" charset="0"/>
              </a:defRPr>
            </a:lvl1pPr>
          </a:lstStyle>
          <a:p>
            <a:r>
              <a:rPr lang="en-US"/>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1257300" y="1943100"/>
            <a:ext cx="15773400" cy="6934200"/>
          </a:xfrm>
          <a:prstGeom prst="rect">
            <a:avLst/>
          </a:prstGeom>
        </p:spPr>
        <p:txBody>
          <a:bodyPr/>
          <a:lstStyle>
            <a:lvl1pPr marL="342917" indent="-342917">
              <a:lnSpc>
                <a:spcPct val="100000"/>
              </a:lnSpc>
              <a:spcBef>
                <a:spcPts val="768"/>
              </a:spcBef>
              <a:spcAft>
                <a:spcPts val="600"/>
              </a:spcAft>
              <a:buFont typeface="Wingdings" pitchFamily="2" charset="2"/>
              <a:buChar char="§"/>
              <a:defRPr/>
            </a:lvl1pPr>
            <a:lvl2pPr>
              <a:lnSpc>
                <a:spcPct val="100000"/>
              </a:lnSpc>
              <a:spcBef>
                <a:spcPts val="768"/>
              </a:spcBef>
              <a:spcAft>
                <a:spcPts val="600"/>
              </a:spcAft>
              <a:defRPr/>
            </a:lvl2pPr>
            <a:lvl3pPr>
              <a:lnSpc>
                <a:spcPct val="100000"/>
              </a:lnSpc>
              <a:spcBef>
                <a:spcPts val="768"/>
              </a:spcBef>
              <a:spcAft>
                <a:spcPts val="600"/>
              </a:spcAft>
              <a:defRPr/>
            </a:lvl3pPr>
            <a:lvl4pPr>
              <a:lnSpc>
                <a:spcPct val="100000"/>
              </a:lnSpc>
              <a:spcBef>
                <a:spcPts val="768"/>
              </a:spcBef>
              <a:spcAft>
                <a:spcPts val="600"/>
              </a:spcAft>
              <a:defRPr/>
            </a:lvl4pPr>
            <a:lvl5pPr>
              <a:lnSpc>
                <a:spcPct val="100000"/>
              </a:lnSpc>
              <a:spcBef>
                <a:spcPts val="768"/>
              </a:spcBef>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8251477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Open Text Al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2514600" y="547690"/>
            <a:ext cx="14859000" cy="1014413"/>
          </a:xfrm>
          <a:prstGeom prst="rect">
            <a:avLst/>
          </a:prstGeom>
        </p:spPr>
        <p:txBody>
          <a:bodyPr/>
          <a:lstStyle>
            <a:lvl1pPr algn="l">
              <a:defRPr sz="6000" b="0" i="0">
                <a:solidFill>
                  <a:srgbClr val="000D2F"/>
                </a:solidFill>
                <a:latin typeface="Calibri" panose="020F0502020204030204" pitchFamily="34" charset="0"/>
                <a:cs typeface="Calibri" panose="020F0502020204030204" pitchFamily="34" charset="0"/>
              </a:defRPr>
            </a:lvl1pPr>
          </a:lstStyle>
          <a:p>
            <a:r>
              <a:rPr lang="en-US"/>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2514600" y="1943100"/>
            <a:ext cx="14859000" cy="6934200"/>
          </a:xfrm>
          <a:prstGeom prst="rect">
            <a:avLst/>
          </a:prstGeom>
        </p:spPr>
        <p:txBody>
          <a:bodyPr/>
          <a:lstStyle>
            <a:lvl1pPr marL="342917" indent="-342917">
              <a:lnSpc>
                <a:spcPct val="100000"/>
              </a:lnSpc>
              <a:spcBef>
                <a:spcPts val="768"/>
              </a:spcBef>
              <a:spcAft>
                <a:spcPts val="600"/>
              </a:spcAft>
              <a:buFont typeface="Wingdings" pitchFamily="2" charset="2"/>
              <a:buChar char="§"/>
              <a:defRPr/>
            </a:lvl1pPr>
            <a:lvl2pPr>
              <a:lnSpc>
                <a:spcPct val="100000"/>
              </a:lnSpc>
              <a:spcBef>
                <a:spcPts val="768"/>
              </a:spcBef>
              <a:spcAft>
                <a:spcPts val="600"/>
              </a:spcAft>
              <a:defRPr/>
            </a:lvl2pPr>
            <a:lvl3pPr>
              <a:lnSpc>
                <a:spcPct val="100000"/>
              </a:lnSpc>
              <a:spcBef>
                <a:spcPts val="768"/>
              </a:spcBef>
              <a:spcAft>
                <a:spcPts val="600"/>
              </a:spcAft>
              <a:defRPr/>
            </a:lvl3pPr>
            <a:lvl4pPr>
              <a:lnSpc>
                <a:spcPct val="100000"/>
              </a:lnSpc>
              <a:spcBef>
                <a:spcPts val="768"/>
              </a:spcBef>
              <a:spcAft>
                <a:spcPts val="600"/>
              </a:spcAft>
              <a:defRPr/>
            </a:lvl4pPr>
            <a:lvl5pPr>
              <a:lnSpc>
                <a:spcPct val="100000"/>
              </a:lnSpc>
              <a:spcBef>
                <a:spcPts val="768"/>
              </a:spcBef>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774490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Open Text Al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838200" y="1104901"/>
            <a:ext cx="16611600" cy="1014413"/>
          </a:xfrm>
          <a:prstGeom prst="rect">
            <a:avLst/>
          </a:prstGeom>
        </p:spPr>
        <p:txBody>
          <a:bodyPr/>
          <a:lstStyle>
            <a:lvl1pPr algn="l">
              <a:defRPr sz="6000" b="0" i="0">
                <a:solidFill>
                  <a:srgbClr val="000D2F"/>
                </a:solidFill>
                <a:latin typeface="Calibri" panose="020F0502020204030204" pitchFamily="34" charset="0"/>
                <a:cs typeface="Calibri" panose="020F0502020204030204" pitchFamily="34" charset="0"/>
              </a:defRPr>
            </a:lvl1pPr>
          </a:lstStyle>
          <a:p>
            <a:r>
              <a:rPr lang="en-US"/>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838200" y="2500311"/>
            <a:ext cx="16611600" cy="6934200"/>
          </a:xfrm>
          <a:prstGeom prst="rect">
            <a:avLst/>
          </a:prstGeom>
        </p:spPr>
        <p:txBody>
          <a:bodyPr/>
          <a:lstStyle>
            <a:lvl1pPr marL="342917" indent="-342917">
              <a:lnSpc>
                <a:spcPct val="100000"/>
              </a:lnSpc>
              <a:spcBef>
                <a:spcPts val="768"/>
              </a:spcBef>
              <a:spcAft>
                <a:spcPts val="600"/>
              </a:spcAft>
              <a:buFont typeface="Wingdings" pitchFamily="2" charset="2"/>
              <a:buChar char="§"/>
              <a:defRPr/>
            </a:lvl1pPr>
            <a:lvl2pPr>
              <a:lnSpc>
                <a:spcPct val="100000"/>
              </a:lnSpc>
              <a:spcBef>
                <a:spcPts val="768"/>
              </a:spcBef>
              <a:spcAft>
                <a:spcPts val="600"/>
              </a:spcAft>
              <a:defRPr/>
            </a:lvl2pPr>
            <a:lvl3pPr>
              <a:lnSpc>
                <a:spcPct val="100000"/>
              </a:lnSpc>
              <a:spcBef>
                <a:spcPts val="768"/>
              </a:spcBef>
              <a:spcAft>
                <a:spcPts val="600"/>
              </a:spcAft>
              <a:defRPr/>
            </a:lvl3pPr>
            <a:lvl4pPr>
              <a:lnSpc>
                <a:spcPct val="100000"/>
              </a:lnSpc>
              <a:spcBef>
                <a:spcPts val="768"/>
              </a:spcBef>
              <a:spcAft>
                <a:spcPts val="600"/>
              </a:spcAft>
              <a:defRPr/>
            </a:lvl4pPr>
            <a:lvl5pPr>
              <a:lnSpc>
                <a:spcPct val="100000"/>
              </a:lnSpc>
              <a:spcBef>
                <a:spcPts val="768"/>
              </a:spcBef>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0561969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Four Boxes - 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325D3-12D7-7F37-267C-86FF0719F405}"/>
              </a:ext>
            </a:extLst>
          </p:cNvPr>
          <p:cNvSpPr>
            <a:spLocks noGrp="1"/>
          </p:cNvSpPr>
          <p:nvPr>
            <p:ph type="title"/>
          </p:nvPr>
        </p:nvSpPr>
        <p:spPr>
          <a:xfrm>
            <a:off x="1447800" y="1104901"/>
            <a:ext cx="15773400" cy="1127126"/>
          </a:xfrm>
          <a:prstGeom prst="rect">
            <a:avLst/>
          </a:prstGeom>
        </p:spPr>
        <p:txBody>
          <a:bodyPr/>
          <a:lstStyle>
            <a:lvl1pPr algn="l">
              <a:defRPr sz="7200" b="0" i="0">
                <a:latin typeface="Calibri" panose="020F0502020204030204" pitchFamily="34" charset="0"/>
                <a:cs typeface="Calibri" panose="020F0502020204030204" pitchFamily="34" charset="0"/>
              </a:defRPr>
            </a:lvl1pPr>
          </a:lstStyle>
          <a:p>
            <a:r>
              <a:rPr lang="en-US"/>
              <a:t>Click to edit Master title style</a:t>
            </a:r>
          </a:p>
        </p:txBody>
      </p:sp>
      <p:sp>
        <p:nvSpPr>
          <p:cNvPr id="23" name="AutoShape 7">
            <a:extLst>
              <a:ext uri="{FF2B5EF4-FFF2-40B4-BE49-F238E27FC236}">
                <a16:creationId xmlns:a16="http://schemas.microsoft.com/office/drawing/2014/main" id="{0E90A7B0-9BE9-1DA9-D72B-CA02A60DD585}"/>
              </a:ext>
              <a:ext uri="{C183D7F6-B498-43B3-948B-1728B52AA6E4}">
                <adec:decorative xmlns:adec="http://schemas.microsoft.com/office/drawing/2017/decorative" val="1"/>
              </a:ext>
            </a:extLst>
          </p:cNvPr>
          <p:cNvSpPr/>
          <p:nvPr userDrawn="1"/>
        </p:nvSpPr>
        <p:spPr>
          <a:xfrm>
            <a:off x="1447800" y="3162300"/>
            <a:ext cx="7543800" cy="3048000"/>
          </a:xfrm>
          <a:prstGeom prst="rect">
            <a:avLst/>
          </a:prstGeom>
          <a:solidFill>
            <a:srgbClr val="254E72">
              <a:alpha val="7843"/>
            </a:srgbClr>
          </a:solidFill>
        </p:spPr>
        <p:txBody>
          <a:bodyPr/>
          <a:lstStyle/>
          <a:p>
            <a:endParaRPr lang="en-US" sz="1800"/>
          </a:p>
        </p:txBody>
      </p:sp>
      <p:sp>
        <p:nvSpPr>
          <p:cNvPr id="25" name="Text Placeholder 16">
            <a:extLst>
              <a:ext uri="{FF2B5EF4-FFF2-40B4-BE49-F238E27FC236}">
                <a16:creationId xmlns:a16="http://schemas.microsoft.com/office/drawing/2014/main" id="{AB6CD816-39BB-9104-9B8E-784E0C65936C}"/>
              </a:ext>
            </a:extLst>
          </p:cNvPr>
          <p:cNvSpPr>
            <a:spLocks noGrp="1"/>
          </p:cNvSpPr>
          <p:nvPr>
            <p:ph type="body" sz="quarter" idx="11" hasCustomPrompt="1"/>
          </p:nvPr>
        </p:nvSpPr>
        <p:spPr>
          <a:xfrm>
            <a:off x="1752601" y="3437780"/>
            <a:ext cx="7002464"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a:t>Lorem Ipsum</a:t>
            </a:r>
          </a:p>
        </p:txBody>
      </p:sp>
      <p:sp>
        <p:nvSpPr>
          <p:cNvPr id="26" name="Text Placeholder 18">
            <a:extLst>
              <a:ext uri="{FF2B5EF4-FFF2-40B4-BE49-F238E27FC236}">
                <a16:creationId xmlns:a16="http://schemas.microsoft.com/office/drawing/2014/main" id="{B41E4DEE-9A09-C182-A12A-9ED54C12153E}"/>
              </a:ext>
            </a:extLst>
          </p:cNvPr>
          <p:cNvSpPr>
            <a:spLocks noGrp="1"/>
          </p:cNvSpPr>
          <p:nvPr>
            <p:ph type="body" sz="quarter" idx="12" hasCustomPrompt="1"/>
          </p:nvPr>
        </p:nvSpPr>
        <p:spPr>
          <a:xfrm>
            <a:off x="1752601" y="4229100"/>
            <a:ext cx="7002464" cy="1707777"/>
          </a:xfrm>
          <a:prstGeom prst="rect">
            <a:avLst/>
          </a:prstGeom>
        </p:spPr>
        <p:txBody>
          <a:bodyPr/>
          <a:lstStyle>
            <a:lvl1pPr marL="0" indent="0">
              <a:buNone/>
              <a:defRPr sz="2801">
                <a:solidFill>
                  <a:srgbClr val="000000"/>
                </a:solidFill>
              </a:defRPr>
            </a:lvl1pPr>
          </a:lstStyle>
          <a:p>
            <a:pPr lvl="0"/>
            <a:r>
              <a:rPr lang="en-US"/>
              <a:t>Presentations are communication tools that can be used as lectures, speeches, and more. It is mostly presented before an audience or posted online.</a:t>
            </a:r>
          </a:p>
        </p:txBody>
      </p:sp>
      <p:sp>
        <p:nvSpPr>
          <p:cNvPr id="12" name="AutoShape 7">
            <a:extLst>
              <a:ext uri="{FF2B5EF4-FFF2-40B4-BE49-F238E27FC236}">
                <a16:creationId xmlns:a16="http://schemas.microsoft.com/office/drawing/2014/main" id="{DAE20D51-63B3-C8BA-BD42-48CBDD622FBC}"/>
              </a:ext>
              <a:ext uri="{C183D7F6-B498-43B3-948B-1728B52AA6E4}">
                <adec:decorative xmlns:adec="http://schemas.microsoft.com/office/drawing/2017/decorative" val="1"/>
              </a:ext>
            </a:extLst>
          </p:cNvPr>
          <p:cNvSpPr/>
          <p:nvPr userDrawn="1"/>
        </p:nvSpPr>
        <p:spPr>
          <a:xfrm>
            <a:off x="1447800" y="6819900"/>
            <a:ext cx="7543800" cy="3048000"/>
          </a:xfrm>
          <a:prstGeom prst="rect">
            <a:avLst/>
          </a:prstGeom>
          <a:solidFill>
            <a:srgbClr val="254E72">
              <a:alpha val="7843"/>
            </a:srgbClr>
          </a:solidFill>
        </p:spPr>
        <p:txBody>
          <a:bodyPr/>
          <a:lstStyle/>
          <a:p>
            <a:endParaRPr lang="en-US" sz="1800"/>
          </a:p>
        </p:txBody>
      </p:sp>
      <p:sp>
        <p:nvSpPr>
          <p:cNvPr id="27" name="Text Placeholder 16">
            <a:extLst>
              <a:ext uri="{FF2B5EF4-FFF2-40B4-BE49-F238E27FC236}">
                <a16:creationId xmlns:a16="http://schemas.microsoft.com/office/drawing/2014/main" id="{FADB9D7D-8B94-631E-96B7-A227C0E45DD2}"/>
              </a:ext>
            </a:extLst>
          </p:cNvPr>
          <p:cNvSpPr>
            <a:spLocks noGrp="1"/>
          </p:cNvSpPr>
          <p:nvPr>
            <p:ph type="body" sz="quarter" idx="13" hasCustomPrompt="1"/>
          </p:nvPr>
        </p:nvSpPr>
        <p:spPr>
          <a:xfrm>
            <a:off x="1752601" y="7131783"/>
            <a:ext cx="7002464"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a:t>Lorem Ipsum</a:t>
            </a:r>
          </a:p>
        </p:txBody>
      </p:sp>
      <p:sp>
        <p:nvSpPr>
          <p:cNvPr id="28" name="Text Placeholder 18">
            <a:extLst>
              <a:ext uri="{FF2B5EF4-FFF2-40B4-BE49-F238E27FC236}">
                <a16:creationId xmlns:a16="http://schemas.microsoft.com/office/drawing/2014/main" id="{AE879128-9F32-227B-04A4-B3DD5858E0B9}"/>
              </a:ext>
            </a:extLst>
          </p:cNvPr>
          <p:cNvSpPr>
            <a:spLocks noGrp="1"/>
          </p:cNvSpPr>
          <p:nvPr>
            <p:ph type="body" sz="quarter" idx="14" hasCustomPrompt="1"/>
          </p:nvPr>
        </p:nvSpPr>
        <p:spPr>
          <a:xfrm>
            <a:off x="1752601" y="7923104"/>
            <a:ext cx="7002464" cy="1707777"/>
          </a:xfrm>
          <a:prstGeom prst="rect">
            <a:avLst/>
          </a:prstGeom>
        </p:spPr>
        <p:txBody>
          <a:bodyPr/>
          <a:lstStyle>
            <a:lvl1pPr marL="0" indent="0">
              <a:buNone/>
              <a:defRPr sz="2801">
                <a:solidFill>
                  <a:srgbClr val="000000"/>
                </a:solidFill>
              </a:defRPr>
            </a:lvl1pPr>
          </a:lstStyle>
          <a:p>
            <a:pPr lvl="0"/>
            <a:r>
              <a:rPr lang="en-US"/>
              <a:t>Presentations are communication tools that can be used as lectures, speeches, and more. It is mostly presented before an audience or posted online.</a:t>
            </a:r>
          </a:p>
        </p:txBody>
      </p:sp>
      <p:sp>
        <p:nvSpPr>
          <p:cNvPr id="24" name="AutoShape 7">
            <a:extLst>
              <a:ext uri="{FF2B5EF4-FFF2-40B4-BE49-F238E27FC236}">
                <a16:creationId xmlns:a16="http://schemas.microsoft.com/office/drawing/2014/main" id="{00119CA4-DE3E-01C5-447A-0B44111E98F9}"/>
              </a:ext>
              <a:ext uri="{C183D7F6-B498-43B3-948B-1728B52AA6E4}">
                <adec:decorative xmlns:adec="http://schemas.microsoft.com/office/drawing/2017/decorative" val="1"/>
              </a:ext>
            </a:extLst>
          </p:cNvPr>
          <p:cNvSpPr/>
          <p:nvPr userDrawn="1"/>
        </p:nvSpPr>
        <p:spPr>
          <a:xfrm>
            <a:off x="9677400" y="3162300"/>
            <a:ext cx="7543800" cy="3048000"/>
          </a:xfrm>
          <a:prstGeom prst="rect">
            <a:avLst/>
          </a:prstGeom>
          <a:solidFill>
            <a:srgbClr val="254E72">
              <a:alpha val="7843"/>
            </a:srgbClr>
          </a:solidFill>
        </p:spPr>
        <p:txBody>
          <a:bodyPr/>
          <a:lstStyle/>
          <a:p>
            <a:endParaRPr lang="en-US" sz="1800"/>
          </a:p>
        </p:txBody>
      </p:sp>
      <p:sp>
        <p:nvSpPr>
          <p:cNvPr id="29" name="Text Placeholder 16">
            <a:extLst>
              <a:ext uri="{FF2B5EF4-FFF2-40B4-BE49-F238E27FC236}">
                <a16:creationId xmlns:a16="http://schemas.microsoft.com/office/drawing/2014/main" id="{F89F7586-147A-3760-EED0-E3A01F9AEB95}"/>
              </a:ext>
            </a:extLst>
          </p:cNvPr>
          <p:cNvSpPr>
            <a:spLocks noGrp="1"/>
          </p:cNvSpPr>
          <p:nvPr>
            <p:ph type="body" sz="quarter" idx="15" hasCustomPrompt="1"/>
          </p:nvPr>
        </p:nvSpPr>
        <p:spPr>
          <a:xfrm>
            <a:off x="9982201" y="3437780"/>
            <a:ext cx="7002464"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a:t>Lorem Ipsum</a:t>
            </a:r>
          </a:p>
        </p:txBody>
      </p:sp>
      <p:sp>
        <p:nvSpPr>
          <p:cNvPr id="30" name="Text Placeholder 18">
            <a:extLst>
              <a:ext uri="{FF2B5EF4-FFF2-40B4-BE49-F238E27FC236}">
                <a16:creationId xmlns:a16="http://schemas.microsoft.com/office/drawing/2014/main" id="{C8477A31-CB66-4A03-12EE-E404C1C8D787}"/>
              </a:ext>
            </a:extLst>
          </p:cNvPr>
          <p:cNvSpPr>
            <a:spLocks noGrp="1"/>
          </p:cNvSpPr>
          <p:nvPr>
            <p:ph type="body" sz="quarter" idx="16" hasCustomPrompt="1"/>
          </p:nvPr>
        </p:nvSpPr>
        <p:spPr>
          <a:xfrm>
            <a:off x="9982201" y="4229100"/>
            <a:ext cx="7002464" cy="1707777"/>
          </a:xfrm>
          <a:prstGeom prst="rect">
            <a:avLst/>
          </a:prstGeom>
        </p:spPr>
        <p:txBody>
          <a:bodyPr/>
          <a:lstStyle>
            <a:lvl1pPr marL="0" indent="0">
              <a:buNone/>
              <a:defRPr sz="2801">
                <a:solidFill>
                  <a:srgbClr val="000000"/>
                </a:solidFill>
              </a:defRPr>
            </a:lvl1pPr>
          </a:lstStyle>
          <a:p>
            <a:pPr lvl="0"/>
            <a:r>
              <a:rPr lang="en-US"/>
              <a:t>Presentations are communication tools that can be used as lectures, speeches, and more. It is mostly presented before an audience or posted online.</a:t>
            </a:r>
          </a:p>
        </p:txBody>
      </p:sp>
      <p:sp>
        <p:nvSpPr>
          <p:cNvPr id="22" name="AutoShape 7">
            <a:extLst>
              <a:ext uri="{FF2B5EF4-FFF2-40B4-BE49-F238E27FC236}">
                <a16:creationId xmlns:a16="http://schemas.microsoft.com/office/drawing/2014/main" id="{99E4B0F2-76C3-A861-AA33-35C9F6021A05}"/>
              </a:ext>
              <a:ext uri="{C183D7F6-B498-43B3-948B-1728B52AA6E4}">
                <adec:decorative xmlns:adec="http://schemas.microsoft.com/office/drawing/2017/decorative" val="1"/>
              </a:ext>
            </a:extLst>
          </p:cNvPr>
          <p:cNvSpPr/>
          <p:nvPr userDrawn="1"/>
        </p:nvSpPr>
        <p:spPr>
          <a:xfrm>
            <a:off x="9677400" y="6819900"/>
            <a:ext cx="7543800" cy="3048000"/>
          </a:xfrm>
          <a:prstGeom prst="rect">
            <a:avLst/>
          </a:prstGeom>
          <a:solidFill>
            <a:srgbClr val="254E72">
              <a:alpha val="7843"/>
            </a:srgbClr>
          </a:solidFill>
        </p:spPr>
        <p:txBody>
          <a:bodyPr/>
          <a:lstStyle/>
          <a:p>
            <a:endParaRPr lang="en-US" sz="1800"/>
          </a:p>
        </p:txBody>
      </p:sp>
      <p:sp>
        <p:nvSpPr>
          <p:cNvPr id="31" name="Text Placeholder 16">
            <a:extLst>
              <a:ext uri="{FF2B5EF4-FFF2-40B4-BE49-F238E27FC236}">
                <a16:creationId xmlns:a16="http://schemas.microsoft.com/office/drawing/2014/main" id="{3251B537-6A50-9F6E-6A8B-9C703001757A}"/>
              </a:ext>
            </a:extLst>
          </p:cNvPr>
          <p:cNvSpPr>
            <a:spLocks noGrp="1"/>
          </p:cNvSpPr>
          <p:nvPr>
            <p:ph type="body" sz="quarter" idx="17" hasCustomPrompt="1"/>
          </p:nvPr>
        </p:nvSpPr>
        <p:spPr>
          <a:xfrm>
            <a:off x="9985312" y="7131783"/>
            <a:ext cx="7002464"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a:t>Lorem Ipsum</a:t>
            </a:r>
          </a:p>
        </p:txBody>
      </p:sp>
      <p:sp>
        <p:nvSpPr>
          <p:cNvPr id="32" name="Text Placeholder 18">
            <a:extLst>
              <a:ext uri="{FF2B5EF4-FFF2-40B4-BE49-F238E27FC236}">
                <a16:creationId xmlns:a16="http://schemas.microsoft.com/office/drawing/2014/main" id="{EF41DFCC-0A07-8855-E159-E25D65440B27}"/>
              </a:ext>
            </a:extLst>
          </p:cNvPr>
          <p:cNvSpPr>
            <a:spLocks noGrp="1"/>
          </p:cNvSpPr>
          <p:nvPr>
            <p:ph type="body" sz="quarter" idx="18" hasCustomPrompt="1"/>
          </p:nvPr>
        </p:nvSpPr>
        <p:spPr>
          <a:xfrm>
            <a:off x="9985312" y="7923104"/>
            <a:ext cx="7002464" cy="1707777"/>
          </a:xfrm>
          <a:prstGeom prst="rect">
            <a:avLst/>
          </a:prstGeom>
        </p:spPr>
        <p:txBody>
          <a:bodyPr/>
          <a:lstStyle>
            <a:lvl1pPr marL="0" indent="0">
              <a:buNone/>
              <a:defRPr sz="2801">
                <a:solidFill>
                  <a:srgbClr val="000000"/>
                </a:solidFill>
              </a:defRPr>
            </a:lvl1pPr>
          </a:lstStyle>
          <a:p>
            <a:pPr lvl="0"/>
            <a:r>
              <a:rPr lang="en-US"/>
              <a:t>Presentations are communication tools that can be used as lectures, speeches, and more. It is mostly presented before an audience or posted online.</a:t>
            </a:r>
          </a:p>
        </p:txBody>
      </p:sp>
    </p:spTree>
    <p:extLst>
      <p:ext uri="{BB962C8B-B14F-4D97-AF65-F5344CB8AC3E}">
        <p14:creationId xmlns:p14="http://schemas.microsoft.com/office/powerpoint/2010/main" val="26815634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Four Points Al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E6924-226B-AB96-07D0-32A17DECE4F8}"/>
              </a:ext>
            </a:extLst>
          </p:cNvPr>
          <p:cNvSpPr>
            <a:spLocks noGrp="1"/>
          </p:cNvSpPr>
          <p:nvPr>
            <p:ph type="title"/>
          </p:nvPr>
        </p:nvSpPr>
        <p:spPr>
          <a:xfrm>
            <a:off x="1484051" y="1485901"/>
            <a:ext cx="10784150" cy="1050926"/>
          </a:xfrm>
          <a:prstGeom prst="rect">
            <a:avLst/>
          </a:prstGeom>
        </p:spPr>
        <p:txBody>
          <a:bodyPr/>
          <a:lstStyle>
            <a:lvl1pPr algn="l">
              <a:defRPr sz="7200" b="0" i="0">
                <a:latin typeface="Calibri" panose="020F0502020204030204" pitchFamily="34" charset="0"/>
                <a:cs typeface="Calibri" panose="020F0502020204030204" pitchFamily="34" charset="0"/>
              </a:defRPr>
            </a:lvl1pPr>
          </a:lstStyle>
          <a:p>
            <a:r>
              <a:rPr lang="en-US"/>
              <a:t>Click to edit Master title style</a:t>
            </a:r>
          </a:p>
        </p:txBody>
      </p:sp>
      <p:sp>
        <p:nvSpPr>
          <p:cNvPr id="4" name="AutoShape 6">
            <a:extLst>
              <a:ext uri="{FF2B5EF4-FFF2-40B4-BE49-F238E27FC236}">
                <a16:creationId xmlns:a16="http://schemas.microsoft.com/office/drawing/2014/main" id="{03DD093D-B4EB-203A-5AA1-4585D89D008E}"/>
              </a:ext>
              <a:ext uri="{C183D7F6-B498-43B3-948B-1728B52AA6E4}">
                <adec:decorative xmlns:adec="http://schemas.microsoft.com/office/drawing/2017/decorative" val="1"/>
              </a:ext>
            </a:extLst>
          </p:cNvPr>
          <p:cNvSpPr/>
          <p:nvPr/>
        </p:nvSpPr>
        <p:spPr>
          <a:xfrm>
            <a:off x="1471300" y="3091161"/>
            <a:ext cx="7336428" cy="2807481"/>
          </a:xfrm>
          <a:prstGeom prst="rect">
            <a:avLst/>
          </a:prstGeom>
          <a:solidFill>
            <a:srgbClr val="000E2F"/>
          </a:solidFill>
        </p:spPr>
      </p:sp>
      <p:sp>
        <p:nvSpPr>
          <p:cNvPr id="25" name="Text Placeholder 16">
            <a:extLst>
              <a:ext uri="{FF2B5EF4-FFF2-40B4-BE49-F238E27FC236}">
                <a16:creationId xmlns:a16="http://schemas.microsoft.com/office/drawing/2014/main" id="{A673F7C5-0B02-3542-89AD-0F1CB3F57270}"/>
              </a:ext>
            </a:extLst>
          </p:cNvPr>
          <p:cNvSpPr>
            <a:spLocks noGrp="1"/>
          </p:cNvSpPr>
          <p:nvPr>
            <p:ph type="body" sz="quarter" idx="11" hasCustomPrompt="1"/>
          </p:nvPr>
        </p:nvSpPr>
        <p:spPr>
          <a:xfrm>
            <a:off x="2140301" y="3541367"/>
            <a:ext cx="6020384" cy="571373"/>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a:t>Lorem Ipsum</a:t>
            </a:r>
          </a:p>
        </p:txBody>
      </p:sp>
      <p:sp>
        <p:nvSpPr>
          <p:cNvPr id="26" name="Text Placeholder 18">
            <a:extLst>
              <a:ext uri="{FF2B5EF4-FFF2-40B4-BE49-F238E27FC236}">
                <a16:creationId xmlns:a16="http://schemas.microsoft.com/office/drawing/2014/main" id="{20309AEF-37E9-D85E-A763-72C0EBCE641B}"/>
              </a:ext>
            </a:extLst>
          </p:cNvPr>
          <p:cNvSpPr>
            <a:spLocks noGrp="1"/>
          </p:cNvSpPr>
          <p:nvPr>
            <p:ph type="body" sz="quarter" idx="12" hasCustomPrompt="1"/>
          </p:nvPr>
        </p:nvSpPr>
        <p:spPr>
          <a:xfrm>
            <a:off x="2142073" y="4323634"/>
            <a:ext cx="6020384" cy="1214168"/>
          </a:xfrm>
          <a:prstGeom prst="rect">
            <a:avLst/>
          </a:prstGeom>
        </p:spPr>
        <p:txBody>
          <a:bodyPr/>
          <a:lstStyle>
            <a:lvl1pPr marL="0" indent="0">
              <a:lnSpc>
                <a:spcPts val="2960"/>
              </a:lnSpc>
              <a:buNone/>
              <a:defRPr sz="2801">
                <a:solidFill>
                  <a:schemeClr val="bg1"/>
                </a:solidFill>
              </a:defRPr>
            </a:lvl1pPr>
          </a:lstStyle>
          <a:p>
            <a:pPr lvl="0"/>
            <a:r>
              <a:rPr lang="en-US"/>
              <a:t>Presentations are communication tools that can be used as lectures, speeches, reports, and more.</a:t>
            </a:r>
          </a:p>
        </p:txBody>
      </p:sp>
      <p:sp>
        <p:nvSpPr>
          <p:cNvPr id="27" name="AutoShape 6">
            <a:extLst>
              <a:ext uri="{FF2B5EF4-FFF2-40B4-BE49-F238E27FC236}">
                <a16:creationId xmlns:a16="http://schemas.microsoft.com/office/drawing/2014/main" id="{38111C70-A392-EA69-6BD8-861425EF85CD}"/>
              </a:ext>
              <a:ext uri="{C183D7F6-B498-43B3-948B-1728B52AA6E4}">
                <adec:decorative xmlns:adec="http://schemas.microsoft.com/office/drawing/2017/decorative" val="1"/>
              </a:ext>
            </a:extLst>
          </p:cNvPr>
          <p:cNvSpPr/>
          <p:nvPr userDrawn="1"/>
        </p:nvSpPr>
        <p:spPr>
          <a:xfrm>
            <a:off x="9467522" y="3078462"/>
            <a:ext cx="7336428" cy="2807481"/>
          </a:xfrm>
          <a:prstGeom prst="rect">
            <a:avLst/>
          </a:prstGeom>
          <a:solidFill>
            <a:srgbClr val="000E2F"/>
          </a:solidFill>
        </p:spPr>
      </p:sp>
      <p:sp>
        <p:nvSpPr>
          <p:cNvPr id="28" name="Text Placeholder 16">
            <a:extLst>
              <a:ext uri="{FF2B5EF4-FFF2-40B4-BE49-F238E27FC236}">
                <a16:creationId xmlns:a16="http://schemas.microsoft.com/office/drawing/2014/main" id="{09D1CB2E-69B2-294C-E725-4011B8452D94}"/>
              </a:ext>
            </a:extLst>
          </p:cNvPr>
          <p:cNvSpPr>
            <a:spLocks noGrp="1"/>
          </p:cNvSpPr>
          <p:nvPr>
            <p:ph type="body" sz="quarter" idx="13" hasCustomPrompt="1"/>
          </p:nvPr>
        </p:nvSpPr>
        <p:spPr>
          <a:xfrm>
            <a:off x="10123774" y="3541367"/>
            <a:ext cx="6020384" cy="571373"/>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a:t>Lorem Ipsum</a:t>
            </a:r>
          </a:p>
        </p:txBody>
      </p:sp>
      <p:sp>
        <p:nvSpPr>
          <p:cNvPr id="29" name="Text Placeholder 18">
            <a:extLst>
              <a:ext uri="{FF2B5EF4-FFF2-40B4-BE49-F238E27FC236}">
                <a16:creationId xmlns:a16="http://schemas.microsoft.com/office/drawing/2014/main" id="{90C8F160-3758-03C1-005C-8C137DCFD91C}"/>
              </a:ext>
            </a:extLst>
          </p:cNvPr>
          <p:cNvSpPr>
            <a:spLocks noGrp="1"/>
          </p:cNvSpPr>
          <p:nvPr>
            <p:ph type="body" sz="quarter" idx="14" hasCustomPrompt="1"/>
          </p:nvPr>
        </p:nvSpPr>
        <p:spPr>
          <a:xfrm>
            <a:off x="10125545" y="4323634"/>
            <a:ext cx="6020384" cy="1214168"/>
          </a:xfrm>
          <a:prstGeom prst="rect">
            <a:avLst/>
          </a:prstGeom>
        </p:spPr>
        <p:txBody>
          <a:bodyPr/>
          <a:lstStyle>
            <a:lvl1pPr marL="0" indent="0">
              <a:lnSpc>
                <a:spcPts val="2960"/>
              </a:lnSpc>
              <a:buNone/>
              <a:defRPr sz="2801">
                <a:solidFill>
                  <a:schemeClr val="bg1"/>
                </a:solidFill>
              </a:defRPr>
            </a:lvl1pPr>
          </a:lstStyle>
          <a:p>
            <a:pPr lvl="0"/>
            <a:r>
              <a:rPr lang="en-US"/>
              <a:t>Presentations are communication tools that can be used as lectures, speeches, reports, and more.</a:t>
            </a:r>
          </a:p>
        </p:txBody>
      </p:sp>
      <p:sp>
        <p:nvSpPr>
          <p:cNvPr id="30" name="AutoShape 6">
            <a:extLst>
              <a:ext uri="{FF2B5EF4-FFF2-40B4-BE49-F238E27FC236}">
                <a16:creationId xmlns:a16="http://schemas.microsoft.com/office/drawing/2014/main" id="{8EF6AE8D-A41C-943A-3223-9F2D52966744}"/>
              </a:ext>
              <a:ext uri="{C183D7F6-B498-43B3-948B-1728B52AA6E4}">
                <adec:decorative xmlns:adec="http://schemas.microsoft.com/office/drawing/2017/decorative" val="1"/>
              </a:ext>
            </a:extLst>
          </p:cNvPr>
          <p:cNvSpPr/>
          <p:nvPr userDrawn="1"/>
        </p:nvSpPr>
        <p:spPr>
          <a:xfrm>
            <a:off x="1484051" y="6540002"/>
            <a:ext cx="7336428" cy="2807481"/>
          </a:xfrm>
          <a:prstGeom prst="rect">
            <a:avLst/>
          </a:prstGeom>
          <a:solidFill>
            <a:srgbClr val="000E2F"/>
          </a:solidFill>
        </p:spPr>
      </p:sp>
      <p:sp>
        <p:nvSpPr>
          <p:cNvPr id="31" name="Text Placeholder 16">
            <a:extLst>
              <a:ext uri="{FF2B5EF4-FFF2-40B4-BE49-F238E27FC236}">
                <a16:creationId xmlns:a16="http://schemas.microsoft.com/office/drawing/2014/main" id="{C18232DD-51D3-90D2-92CE-B6227C36256C}"/>
              </a:ext>
            </a:extLst>
          </p:cNvPr>
          <p:cNvSpPr>
            <a:spLocks noGrp="1"/>
          </p:cNvSpPr>
          <p:nvPr>
            <p:ph type="body" sz="quarter" idx="15" hasCustomPrompt="1"/>
          </p:nvPr>
        </p:nvSpPr>
        <p:spPr>
          <a:xfrm>
            <a:off x="2140301" y="7002907"/>
            <a:ext cx="6020384" cy="571373"/>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a:t>Lorem Ipsum</a:t>
            </a:r>
          </a:p>
        </p:txBody>
      </p:sp>
      <p:sp>
        <p:nvSpPr>
          <p:cNvPr id="32" name="Text Placeholder 18">
            <a:extLst>
              <a:ext uri="{FF2B5EF4-FFF2-40B4-BE49-F238E27FC236}">
                <a16:creationId xmlns:a16="http://schemas.microsoft.com/office/drawing/2014/main" id="{4CADE4E4-BEDB-A0F6-2AAB-AE3E9AF2D8D7}"/>
              </a:ext>
            </a:extLst>
          </p:cNvPr>
          <p:cNvSpPr>
            <a:spLocks noGrp="1"/>
          </p:cNvSpPr>
          <p:nvPr>
            <p:ph type="body" sz="quarter" idx="16" hasCustomPrompt="1"/>
          </p:nvPr>
        </p:nvSpPr>
        <p:spPr>
          <a:xfrm>
            <a:off x="2142073" y="7785175"/>
            <a:ext cx="6020384" cy="1214168"/>
          </a:xfrm>
          <a:prstGeom prst="rect">
            <a:avLst/>
          </a:prstGeom>
        </p:spPr>
        <p:txBody>
          <a:bodyPr/>
          <a:lstStyle>
            <a:lvl1pPr marL="0" indent="0">
              <a:lnSpc>
                <a:spcPts val="2960"/>
              </a:lnSpc>
              <a:buNone/>
              <a:defRPr sz="2801">
                <a:solidFill>
                  <a:schemeClr val="bg1"/>
                </a:solidFill>
              </a:defRPr>
            </a:lvl1pPr>
          </a:lstStyle>
          <a:p>
            <a:pPr lvl="0"/>
            <a:r>
              <a:rPr lang="en-US"/>
              <a:t>Presentations are communication tools that can be used as lectures, speeches, reports, and more.</a:t>
            </a:r>
          </a:p>
        </p:txBody>
      </p:sp>
      <p:sp>
        <p:nvSpPr>
          <p:cNvPr id="33" name="AutoShape 6">
            <a:extLst>
              <a:ext uri="{FF2B5EF4-FFF2-40B4-BE49-F238E27FC236}">
                <a16:creationId xmlns:a16="http://schemas.microsoft.com/office/drawing/2014/main" id="{AFD353DE-F0D5-4A12-2316-79BE884CBEB9}"/>
              </a:ext>
              <a:ext uri="{C183D7F6-B498-43B3-948B-1728B52AA6E4}">
                <adec:decorative xmlns:adec="http://schemas.microsoft.com/office/drawing/2017/decorative" val="1"/>
              </a:ext>
            </a:extLst>
          </p:cNvPr>
          <p:cNvSpPr/>
          <p:nvPr userDrawn="1"/>
        </p:nvSpPr>
        <p:spPr>
          <a:xfrm>
            <a:off x="9523229" y="6540002"/>
            <a:ext cx="7336428" cy="2807481"/>
          </a:xfrm>
          <a:prstGeom prst="rect">
            <a:avLst/>
          </a:prstGeom>
          <a:solidFill>
            <a:srgbClr val="000E2F"/>
          </a:solidFill>
        </p:spPr>
      </p:sp>
      <p:sp>
        <p:nvSpPr>
          <p:cNvPr id="34" name="Text Placeholder 16">
            <a:extLst>
              <a:ext uri="{FF2B5EF4-FFF2-40B4-BE49-F238E27FC236}">
                <a16:creationId xmlns:a16="http://schemas.microsoft.com/office/drawing/2014/main" id="{1E736885-5697-3DA6-A33D-E1F121F75A68}"/>
              </a:ext>
            </a:extLst>
          </p:cNvPr>
          <p:cNvSpPr>
            <a:spLocks noGrp="1"/>
          </p:cNvSpPr>
          <p:nvPr>
            <p:ph type="body" sz="quarter" idx="17" hasCustomPrompt="1"/>
          </p:nvPr>
        </p:nvSpPr>
        <p:spPr>
          <a:xfrm>
            <a:off x="10179479" y="7002907"/>
            <a:ext cx="6020384" cy="571373"/>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a:t>Lorem Ipsum</a:t>
            </a:r>
          </a:p>
        </p:txBody>
      </p:sp>
      <p:sp>
        <p:nvSpPr>
          <p:cNvPr id="35" name="Text Placeholder 18">
            <a:extLst>
              <a:ext uri="{FF2B5EF4-FFF2-40B4-BE49-F238E27FC236}">
                <a16:creationId xmlns:a16="http://schemas.microsoft.com/office/drawing/2014/main" id="{2B709C1A-9C89-4A74-C156-AD421DC31F96}"/>
              </a:ext>
            </a:extLst>
          </p:cNvPr>
          <p:cNvSpPr>
            <a:spLocks noGrp="1"/>
          </p:cNvSpPr>
          <p:nvPr>
            <p:ph type="body" sz="quarter" idx="18" hasCustomPrompt="1"/>
          </p:nvPr>
        </p:nvSpPr>
        <p:spPr>
          <a:xfrm>
            <a:off x="10181251" y="7785175"/>
            <a:ext cx="6020384" cy="1214168"/>
          </a:xfrm>
          <a:prstGeom prst="rect">
            <a:avLst/>
          </a:prstGeom>
        </p:spPr>
        <p:txBody>
          <a:bodyPr/>
          <a:lstStyle>
            <a:lvl1pPr marL="0" indent="0">
              <a:lnSpc>
                <a:spcPts val="2960"/>
              </a:lnSpc>
              <a:buNone/>
              <a:defRPr sz="2801">
                <a:solidFill>
                  <a:schemeClr val="bg1"/>
                </a:solidFill>
              </a:defRPr>
            </a:lvl1pPr>
          </a:lstStyle>
          <a:p>
            <a:pPr lvl="0"/>
            <a:r>
              <a:rPr lang="en-US"/>
              <a:t>Presentations are communication tools that can be used as lectures, speeches, reports, and more.</a:t>
            </a:r>
          </a:p>
        </p:txBody>
      </p:sp>
    </p:spTree>
    <p:extLst>
      <p:ext uri="{BB962C8B-B14F-4D97-AF65-F5344CB8AC3E}">
        <p14:creationId xmlns:p14="http://schemas.microsoft.com/office/powerpoint/2010/main" val="246984197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a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Text Placeholder 16">
            <a:extLst>
              <a:ext uri="{FF2B5EF4-FFF2-40B4-BE49-F238E27FC236}">
                <a16:creationId xmlns:a16="http://schemas.microsoft.com/office/drawing/2014/main" id="{CB359579-182E-581E-088F-759E0FDE4CFE}"/>
              </a:ext>
            </a:extLst>
          </p:cNvPr>
          <p:cNvSpPr>
            <a:spLocks noGrp="1"/>
          </p:cNvSpPr>
          <p:nvPr>
            <p:ph type="body" sz="quarter" idx="12" hasCustomPrompt="1"/>
          </p:nvPr>
        </p:nvSpPr>
        <p:spPr>
          <a:xfrm>
            <a:off x="2333978" y="7943480"/>
            <a:ext cx="3798047" cy="494939"/>
          </a:xfrm>
          <a:prstGeom prst="rect">
            <a:avLst/>
          </a:prstGeom>
        </p:spPr>
        <p:txBody>
          <a:bodyPr/>
          <a:lstStyle>
            <a:lvl1pPr marL="0" indent="0">
              <a:buNone/>
              <a:defRPr sz="2801" b="0" i="0">
                <a:latin typeface="+mn-lt"/>
                <a:cs typeface="Calibri" panose="020F0502020204030204" pitchFamily="34" charset="0"/>
              </a:defRPr>
            </a:lvl1pPr>
          </a:lstStyle>
          <a:p>
            <a:pPr lvl="0"/>
            <a:r>
              <a:rPr lang="en-US"/>
              <a:t>Marlene Schwartz</a:t>
            </a:r>
          </a:p>
          <a:p>
            <a:pPr lvl="0"/>
            <a:endParaRPr lang="en-US"/>
          </a:p>
        </p:txBody>
      </p:sp>
      <p:sp>
        <p:nvSpPr>
          <p:cNvPr id="17" name="Text Placeholder 16">
            <a:extLst>
              <a:ext uri="{FF2B5EF4-FFF2-40B4-BE49-F238E27FC236}">
                <a16:creationId xmlns:a16="http://schemas.microsoft.com/office/drawing/2014/main" id="{D2B30B61-60E2-A044-6703-C9E8CCEE1213}"/>
              </a:ext>
            </a:extLst>
          </p:cNvPr>
          <p:cNvSpPr>
            <a:spLocks noGrp="1"/>
          </p:cNvSpPr>
          <p:nvPr>
            <p:ph type="body" sz="quarter" idx="13" hasCustomPrompt="1"/>
          </p:nvPr>
        </p:nvSpPr>
        <p:spPr>
          <a:xfrm>
            <a:off x="2326069" y="8582755"/>
            <a:ext cx="3798047" cy="827948"/>
          </a:xfrm>
          <a:prstGeom prst="rect">
            <a:avLst/>
          </a:prstGeom>
        </p:spPr>
        <p:txBody>
          <a:bodyPr/>
          <a:lstStyle>
            <a:lvl1pPr marL="0" indent="0">
              <a:buNone/>
              <a:defRPr sz="2400" b="0" i="0">
                <a:latin typeface="+mn-lt"/>
                <a:cs typeface="Calibri" panose="020F0502020204030204" pitchFamily="34" charset="0"/>
              </a:defRPr>
            </a:lvl1pPr>
          </a:lstStyle>
          <a:p>
            <a:pPr lvl="0"/>
            <a:r>
              <a:rPr lang="en-US"/>
              <a:t>Director</a:t>
            </a:r>
          </a:p>
          <a:p>
            <a:pPr lvl="0"/>
            <a:endParaRPr lang="en-US"/>
          </a:p>
        </p:txBody>
      </p:sp>
      <p:sp>
        <p:nvSpPr>
          <p:cNvPr id="18" name="Text Placeholder 16">
            <a:extLst>
              <a:ext uri="{FF2B5EF4-FFF2-40B4-BE49-F238E27FC236}">
                <a16:creationId xmlns:a16="http://schemas.microsoft.com/office/drawing/2014/main" id="{45DF64AC-FCA5-1CF8-C9C8-FEAE9A997C6A}"/>
              </a:ext>
            </a:extLst>
          </p:cNvPr>
          <p:cNvSpPr>
            <a:spLocks noGrp="1"/>
          </p:cNvSpPr>
          <p:nvPr>
            <p:ph type="body" sz="quarter" idx="14" hasCustomPrompt="1"/>
          </p:nvPr>
        </p:nvSpPr>
        <p:spPr>
          <a:xfrm>
            <a:off x="7332182" y="7943480"/>
            <a:ext cx="3798047" cy="494939"/>
          </a:xfrm>
          <a:prstGeom prst="rect">
            <a:avLst/>
          </a:prstGeom>
        </p:spPr>
        <p:txBody>
          <a:bodyPr/>
          <a:lstStyle>
            <a:lvl1pPr marL="0" indent="0">
              <a:buNone/>
              <a:defRPr sz="2801" b="0" i="0">
                <a:latin typeface="+mn-lt"/>
                <a:cs typeface="Calibri" panose="020F0502020204030204" pitchFamily="34" charset="0"/>
              </a:defRPr>
            </a:lvl1pPr>
          </a:lstStyle>
          <a:p>
            <a:pPr lvl="0"/>
            <a:r>
              <a:rPr lang="en-US"/>
              <a:t>Rebecca </a:t>
            </a:r>
            <a:r>
              <a:rPr lang="en-US" err="1"/>
              <a:t>Puhl</a:t>
            </a:r>
            <a:endParaRPr lang="en-US"/>
          </a:p>
          <a:p>
            <a:pPr lvl="0"/>
            <a:endParaRPr lang="en-US"/>
          </a:p>
        </p:txBody>
      </p:sp>
      <p:sp>
        <p:nvSpPr>
          <p:cNvPr id="19" name="Text Placeholder 16">
            <a:extLst>
              <a:ext uri="{FF2B5EF4-FFF2-40B4-BE49-F238E27FC236}">
                <a16:creationId xmlns:a16="http://schemas.microsoft.com/office/drawing/2014/main" id="{93EF6945-F23F-095E-88B3-9109A0194BAB}"/>
              </a:ext>
            </a:extLst>
          </p:cNvPr>
          <p:cNvSpPr>
            <a:spLocks noGrp="1"/>
          </p:cNvSpPr>
          <p:nvPr>
            <p:ph type="body" sz="quarter" idx="15" hasCustomPrompt="1"/>
          </p:nvPr>
        </p:nvSpPr>
        <p:spPr>
          <a:xfrm>
            <a:off x="7324271" y="8582755"/>
            <a:ext cx="3798047" cy="827948"/>
          </a:xfrm>
          <a:prstGeom prst="rect">
            <a:avLst/>
          </a:prstGeom>
        </p:spPr>
        <p:txBody>
          <a:bodyPr/>
          <a:lstStyle>
            <a:lvl1pPr marL="0" indent="0">
              <a:buNone/>
              <a:defRPr sz="2400" b="0" i="0">
                <a:latin typeface="+mn-lt"/>
                <a:cs typeface="Calibri" panose="020F0502020204030204" pitchFamily="34" charset="0"/>
              </a:defRPr>
            </a:lvl1pPr>
          </a:lstStyle>
          <a:p>
            <a:pPr lvl="0"/>
            <a:r>
              <a:rPr lang="en-US"/>
              <a:t>Deputy Director</a:t>
            </a:r>
          </a:p>
          <a:p>
            <a:pPr lvl="0"/>
            <a:endParaRPr lang="en-US"/>
          </a:p>
        </p:txBody>
      </p:sp>
      <p:sp>
        <p:nvSpPr>
          <p:cNvPr id="20" name="Text Placeholder 16">
            <a:extLst>
              <a:ext uri="{FF2B5EF4-FFF2-40B4-BE49-F238E27FC236}">
                <a16:creationId xmlns:a16="http://schemas.microsoft.com/office/drawing/2014/main" id="{2B611647-D84D-1F43-6EED-1BCE751F3442}"/>
              </a:ext>
            </a:extLst>
          </p:cNvPr>
          <p:cNvSpPr>
            <a:spLocks noGrp="1"/>
          </p:cNvSpPr>
          <p:nvPr>
            <p:ph type="body" sz="quarter" idx="16" hasCustomPrompt="1"/>
          </p:nvPr>
        </p:nvSpPr>
        <p:spPr>
          <a:xfrm>
            <a:off x="12333109" y="7897118"/>
            <a:ext cx="3798047" cy="494939"/>
          </a:xfrm>
          <a:prstGeom prst="rect">
            <a:avLst/>
          </a:prstGeom>
        </p:spPr>
        <p:txBody>
          <a:bodyPr/>
          <a:lstStyle>
            <a:lvl1pPr marL="0" indent="0">
              <a:buNone/>
              <a:defRPr sz="2801" b="0" i="0">
                <a:latin typeface="+mn-lt"/>
                <a:cs typeface="Calibri" panose="020F0502020204030204" pitchFamily="34" charset="0"/>
              </a:defRPr>
            </a:lvl1pPr>
          </a:lstStyle>
          <a:p>
            <a:pPr lvl="0"/>
            <a:r>
              <a:rPr lang="en-US"/>
              <a:t>Tatiana </a:t>
            </a:r>
            <a:r>
              <a:rPr lang="en-US" err="1"/>
              <a:t>Andreyeva</a:t>
            </a:r>
            <a:endParaRPr lang="en-US"/>
          </a:p>
          <a:p>
            <a:pPr lvl="0"/>
            <a:endParaRPr lang="en-US"/>
          </a:p>
        </p:txBody>
      </p:sp>
      <p:sp>
        <p:nvSpPr>
          <p:cNvPr id="21" name="Text Placeholder 16">
            <a:extLst>
              <a:ext uri="{FF2B5EF4-FFF2-40B4-BE49-F238E27FC236}">
                <a16:creationId xmlns:a16="http://schemas.microsoft.com/office/drawing/2014/main" id="{C654F436-C2C5-5CBC-A11B-E7DEB339A3A2}"/>
              </a:ext>
            </a:extLst>
          </p:cNvPr>
          <p:cNvSpPr>
            <a:spLocks noGrp="1"/>
          </p:cNvSpPr>
          <p:nvPr>
            <p:ph type="body" sz="quarter" idx="17" hasCustomPrompt="1"/>
          </p:nvPr>
        </p:nvSpPr>
        <p:spPr>
          <a:xfrm>
            <a:off x="12325199" y="8536391"/>
            <a:ext cx="3798047" cy="874310"/>
          </a:xfrm>
          <a:prstGeom prst="rect">
            <a:avLst/>
          </a:prstGeom>
        </p:spPr>
        <p:txBody>
          <a:bodyPr/>
          <a:lstStyle>
            <a:lvl1pPr marL="0" indent="0">
              <a:buNone/>
              <a:defRPr sz="2400" b="0" i="0">
                <a:latin typeface="+mn-lt"/>
                <a:cs typeface="Calibri" panose="020F0502020204030204" pitchFamily="34" charset="0"/>
              </a:defRPr>
            </a:lvl1pPr>
          </a:lstStyle>
          <a:p>
            <a:pPr lvl="0"/>
            <a:r>
              <a:rPr lang="en-US"/>
              <a:t>Director of Economic Initiatives</a:t>
            </a:r>
          </a:p>
          <a:p>
            <a:pPr lvl="0"/>
            <a:endParaRPr lang="en-US"/>
          </a:p>
        </p:txBody>
      </p:sp>
      <p:sp>
        <p:nvSpPr>
          <p:cNvPr id="23" name="Picture Placeholder 22">
            <a:extLst>
              <a:ext uri="{FF2B5EF4-FFF2-40B4-BE49-F238E27FC236}">
                <a16:creationId xmlns:a16="http://schemas.microsoft.com/office/drawing/2014/main" id="{8614827A-AB37-BE90-A8AB-5C81F86DB472}"/>
              </a:ext>
            </a:extLst>
          </p:cNvPr>
          <p:cNvSpPr>
            <a:spLocks noGrp="1"/>
          </p:cNvSpPr>
          <p:nvPr>
            <p:ph type="pic" sz="quarter" idx="18"/>
          </p:nvPr>
        </p:nvSpPr>
        <p:spPr>
          <a:xfrm>
            <a:off x="2333980" y="4477424"/>
            <a:ext cx="3757613" cy="2951163"/>
          </a:xfrm>
          <a:prstGeom prst="rect">
            <a:avLst/>
          </a:prstGeom>
        </p:spPr>
        <p:txBody>
          <a:bodyPr/>
          <a:lstStyle/>
          <a:p>
            <a:endParaRPr lang="en-US"/>
          </a:p>
        </p:txBody>
      </p:sp>
      <p:sp>
        <p:nvSpPr>
          <p:cNvPr id="26" name="Picture Placeholder 22">
            <a:extLst>
              <a:ext uri="{FF2B5EF4-FFF2-40B4-BE49-F238E27FC236}">
                <a16:creationId xmlns:a16="http://schemas.microsoft.com/office/drawing/2014/main" id="{047FBE79-44D2-AE6E-D4BE-4ECB17B24A49}"/>
              </a:ext>
            </a:extLst>
          </p:cNvPr>
          <p:cNvSpPr>
            <a:spLocks noGrp="1"/>
          </p:cNvSpPr>
          <p:nvPr>
            <p:ph type="pic" sz="quarter" idx="19"/>
          </p:nvPr>
        </p:nvSpPr>
        <p:spPr>
          <a:xfrm>
            <a:off x="7324273" y="4497461"/>
            <a:ext cx="3757613" cy="2951163"/>
          </a:xfrm>
          <a:prstGeom prst="rect">
            <a:avLst/>
          </a:prstGeom>
        </p:spPr>
        <p:txBody>
          <a:bodyPr/>
          <a:lstStyle/>
          <a:p>
            <a:endParaRPr lang="en-US"/>
          </a:p>
        </p:txBody>
      </p:sp>
      <p:sp>
        <p:nvSpPr>
          <p:cNvPr id="27" name="Picture Placeholder 22">
            <a:extLst>
              <a:ext uri="{FF2B5EF4-FFF2-40B4-BE49-F238E27FC236}">
                <a16:creationId xmlns:a16="http://schemas.microsoft.com/office/drawing/2014/main" id="{0EBB8247-C73F-5B59-9209-9FF658F39D23}"/>
              </a:ext>
            </a:extLst>
          </p:cNvPr>
          <p:cNvSpPr>
            <a:spLocks noGrp="1"/>
          </p:cNvSpPr>
          <p:nvPr>
            <p:ph type="pic" sz="quarter" idx="20"/>
          </p:nvPr>
        </p:nvSpPr>
        <p:spPr>
          <a:xfrm>
            <a:off x="12309251" y="4472354"/>
            <a:ext cx="3757613" cy="2951163"/>
          </a:xfrm>
          <a:prstGeom prst="rect">
            <a:avLst/>
          </a:prstGeom>
        </p:spPr>
        <p:txBody>
          <a:bodyPr/>
          <a:lstStyle/>
          <a:p>
            <a:endParaRPr lang="en-US"/>
          </a:p>
        </p:txBody>
      </p:sp>
      <p:sp>
        <p:nvSpPr>
          <p:cNvPr id="2" name="Title 1">
            <a:extLst>
              <a:ext uri="{FF2B5EF4-FFF2-40B4-BE49-F238E27FC236}">
                <a16:creationId xmlns:a16="http://schemas.microsoft.com/office/drawing/2014/main" id="{ECC936C1-9DAB-DFF7-8A8A-2D5D48D1E95A}"/>
              </a:ext>
            </a:extLst>
          </p:cNvPr>
          <p:cNvSpPr>
            <a:spLocks noGrp="1"/>
          </p:cNvSpPr>
          <p:nvPr>
            <p:ph type="title"/>
          </p:nvPr>
        </p:nvSpPr>
        <p:spPr>
          <a:xfrm>
            <a:off x="2333980" y="547688"/>
            <a:ext cx="8747906" cy="2309813"/>
          </a:xfrm>
          <a:prstGeom prst="rect">
            <a:avLst/>
          </a:prstGeom>
        </p:spPr>
        <p:txBody>
          <a:bodyPr/>
          <a:lstStyle>
            <a:lvl1pPr algn="l">
              <a:defRPr sz="72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Tree>
    <p:extLst>
      <p:ext uri="{BB962C8B-B14F-4D97-AF65-F5344CB8AC3E}">
        <p14:creationId xmlns:p14="http://schemas.microsoft.com/office/powerpoint/2010/main" val="20798466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los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BAFD3-43D2-4029-83BC-AFDE230287A1}"/>
              </a:ext>
            </a:extLst>
          </p:cNvPr>
          <p:cNvSpPr>
            <a:spLocks noGrp="1"/>
          </p:cNvSpPr>
          <p:nvPr>
            <p:ph type="title" hasCustomPrompt="1"/>
          </p:nvPr>
        </p:nvSpPr>
        <p:spPr>
          <a:xfrm>
            <a:off x="1295400" y="2552702"/>
            <a:ext cx="4570752" cy="1203539"/>
          </a:xfrm>
          <a:prstGeom prst="rect">
            <a:avLst/>
          </a:prstGeom>
        </p:spPr>
        <p:txBody>
          <a:bodyPr/>
          <a:lstStyle>
            <a:lvl1pPr algn="l">
              <a:defRPr sz="7200" b="0" i="0">
                <a:latin typeface="Calibri" panose="020F0502020204030204" pitchFamily="34" charset="0"/>
                <a:cs typeface="Calibri" panose="020F0502020204030204" pitchFamily="34" charset="0"/>
              </a:defRPr>
            </a:lvl1pPr>
          </a:lstStyle>
          <a:p>
            <a:r>
              <a:rPr lang="en-US"/>
              <a:t>Thank you!</a:t>
            </a:r>
          </a:p>
        </p:txBody>
      </p:sp>
      <p:pic>
        <p:nvPicPr>
          <p:cNvPr id="8" name="Picture 7" descr="A QR code to connect with the Rudd Center online">
            <a:extLst>
              <a:ext uri="{FF2B5EF4-FFF2-40B4-BE49-F238E27FC236}">
                <a16:creationId xmlns:a16="http://schemas.microsoft.com/office/drawing/2014/main" id="{3C643A98-F4CD-EC9C-D652-04A014A4F2E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94152" y="4233701"/>
            <a:ext cx="4572000" cy="4572000"/>
          </a:xfrm>
          <a:prstGeom prst="rect">
            <a:avLst/>
          </a:prstGeom>
        </p:spPr>
      </p:pic>
      <p:sp>
        <p:nvSpPr>
          <p:cNvPr id="15" name="Text Placeholder 16">
            <a:extLst>
              <a:ext uri="{FF2B5EF4-FFF2-40B4-BE49-F238E27FC236}">
                <a16:creationId xmlns:a16="http://schemas.microsoft.com/office/drawing/2014/main" id="{C5396B3A-FE50-4E85-8AEF-4A86D050D3B3}"/>
              </a:ext>
            </a:extLst>
          </p:cNvPr>
          <p:cNvSpPr>
            <a:spLocks noGrp="1"/>
          </p:cNvSpPr>
          <p:nvPr>
            <p:ph type="body" sz="quarter" idx="11" hasCustomPrompt="1"/>
          </p:nvPr>
        </p:nvSpPr>
        <p:spPr>
          <a:xfrm>
            <a:off x="7449851" y="1454579"/>
            <a:ext cx="7764464"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err="1"/>
              <a:t>Bluesky</a:t>
            </a:r>
            <a:endParaRPr lang="en-US"/>
          </a:p>
        </p:txBody>
      </p:sp>
      <p:sp>
        <p:nvSpPr>
          <p:cNvPr id="16" name="Text Placeholder 18">
            <a:extLst>
              <a:ext uri="{FF2B5EF4-FFF2-40B4-BE49-F238E27FC236}">
                <a16:creationId xmlns:a16="http://schemas.microsoft.com/office/drawing/2014/main" id="{BF4CA131-4A3A-557A-0384-15533AFBC28A}"/>
              </a:ext>
            </a:extLst>
          </p:cNvPr>
          <p:cNvSpPr>
            <a:spLocks noGrp="1"/>
          </p:cNvSpPr>
          <p:nvPr>
            <p:ph type="body" sz="quarter" idx="12" hasCustomPrompt="1"/>
          </p:nvPr>
        </p:nvSpPr>
        <p:spPr>
          <a:xfrm>
            <a:off x="7449851" y="2245901"/>
            <a:ext cx="7764464" cy="609600"/>
          </a:xfrm>
          <a:prstGeom prst="rect">
            <a:avLst/>
          </a:prstGeom>
        </p:spPr>
        <p:txBody>
          <a:bodyPr/>
          <a:lstStyle>
            <a:lvl1pPr marL="0" indent="0">
              <a:buNone/>
              <a:defRPr sz="2801">
                <a:solidFill>
                  <a:srgbClr val="000D2F"/>
                </a:solidFill>
              </a:defRPr>
            </a:lvl1pPr>
          </a:lstStyle>
          <a:p>
            <a:pPr lvl="0"/>
            <a:r>
              <a:rPr lang="en-US"/>
              <a:t>@</a:t>
            </a:r>
            <a:r>
              <a:rPr lang="en-US" err="1"/>
              <a:t>UConnRudd.Bsky.Social</a:t>
            </a:r>
            <a:endParaRPr lang="en-US"/>
          </a:p>
        </p:txBody>
      </p:sp>
      <p:sp>
        <p:nvSpPr>
          <p:cNvPr id="2" name="Text Placeholder 16">
            <a:extLst>
              <a:ext uri="{FF2B5EF4-FFF2-40B4-BE49-F238E27FC236}">
                <a16:creationId xmlns:a16="http://schemas.microsoft.com/office/drawing/2014/main" id="{93178FCB-0709-4B51-A867-EF4AB0265D69}"/>
              </a:ext>
            </a:extLst>
          </p:cNvPr>
          <p:cNvSpPr>
            <a:spLocks noGrp="1"/>
          </p:cNvSpPr>
          <p:nvPr>
            <p:ph type="body" sz="quarter" idx="13" hasCustomPrompt="1"/>
          </p:nvPr>
        </p:nvSpPr>
        <p:spPr>
          <a:xfrm>
            <a:off x="7449851" y="3451439"/>
            <a:ext cx="7764464"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a:t>LinkedIn</a:t>
            </a:r>
          </a:p>
        </p:txBody>
      </p:sp>
      <p:sp>
        <p:nvSpPr>
          <p:cNvPr id="3" name="Text Placeholder 18">
            <a:extLst>
              <a:ext uri="{FF2B5EF4-FFF2-40B4-BE49-F238E27FC236}">
                <a16:creationId xmlns:a16="http://schemas.microsoft.com/office/drawing/2014/main" id="{22D96DB2-DB75-642E-E00D-0E99C4D9F7CB}"/>
              </a:ext>
            </a:extLst>
          </p:cNvPr>
          <p:cNvSpPr>
            <a:spLocks noGrp="1"/>
          </p:cNvSpPr>
          <p:nvPr>
            <p:ph type="body" sz="quarter" idx="14" hasCustomPrompt="1"/>
          </p:nvPr>
        </p:nvSpPr>
        <p:spPr>
          <a:xfrm>
            <a:off x="7449851" y="4242761"/>
            <a:ext cx="7764464" cy="609600"/>
          </a:xfrm>
          <a:prstGeom prst="rect">
            <a:avLst/>
          </a:prstGeom>
        </p:spPr>
        <p:txBody>
          <a:bodyPr/>
          <a:lstStyle>
            <a:lvl1pPr marL="0" indent="0">
              <a:buNone/>
              <a:defRPr sz="2801">
                <a:solidFill>
                  <a:srgbClr val="000D2F"/>
                </a:solidFill>
              </a:defRPr>
            </a:lvl1pPr>
          </a:lstStyle>
          <a:p>
            <a:pPr lvl="0"/>
            <a:r>
              <a:rPr lang="en-US"/>
              <a:t>UConn Rudd Center for Food Policy and Health</a:t>
            </a:r>
          </a:p>
        </p:txBody>
      </p:sp>
      <p:sp>
        <p:nvSpPr>
          <p:cNvPr id="4" name="Text Placeholder 16">
            <a:extLst>
              <a:ext uri="{FF2B5EF4-FFF2-40B4-BE49-F238E27FC236}">
                <a16:creationId xmlns:a16="http://schemas.microsoft.com/office/drawing/2014/main" id="{82C6E263-B303-C42C-9B94-AE97CF7C8AA7}"/>
              </a:ext>
            </a:extLst>
          </p:cNvPr>
          <p:cNvSpPr>
            <a:spLocks noGrp="1"/>
          </p:cNvSpPr>
          <p:nvPr>
            <p:ph type="body" sz="quarter" idx="15" hasCustomPrompt="1"/>
          </p:nvPr>
        </p:nvSpPr>
        <p:spPr>
          <a:xfrm>
            <a:off x="7417193" y="5571591"/>
            <a:ext cx="7797122"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a:t>Website</a:t>
            </a:r>
          </a:p>
        </p:txBody>
      </p:sp>
      <p:sp>
        <p:nvSpPr>
          <p:cNvPr id="5" name="Text Placeholder 18">
            <a:extLst>
              <a:ext uri="{FF2B5EF4-FFF2-40B4-BE49-F238E27FC236}">
                <a16:creationId xmlns:a16="http://schemas.microsoft.com/office/drawing/2014/main" id="{C5DE8DE9-DDD9-8EC4-04F8-FA15CD021992}"/>
              </a:ext>
            </a:extLst>
          </p:cNvPr>
          <p:cNvSpPr>
            <a:spLocks noGrp="1"/>
          </p:cNvSpPr>
          <p:nvPr>
            <p:ph type="body" sz="quarter" idx="16" hasCustomPrompt="1"/>
          </p:nvPr>
        </p:nvSpPr>
        <p:spPr>
          <a:xfrm>
            <a:off x="7417193" y="6362913"/>
            <a:ext cx="7797122" cy="609600"/>
          </a:xfrm>
          <a:prstGeom prst="rect">
            <a:avLst/>
          </a:prstGeom>
        </p:spPr>
        <p:txBody>
          <a:bodyPr/>
          <a:lstStyle>
            <a:lvl1pPr marL="0" indent="0">
              <a:buNone/>
              <a:defRPr sz="2801">
                <a:solidFill>
                  <a:srgbClr val="000D2F"/>
                </a:solidFill>
              </a:defRPr>
            </a:lvl1pPr>
          </a:lstStyle>
          <a:p>
            <a:pPr lvl="0"/>
            <a:r>
              <a:rPr lang="en-US"/>
              <a:t>uconnruddcenter.org/adolescent-citizen-scientists</a:t>
            </a:r>
          </a:p>
        </p:txBody>
      </p:sp>
      <p:pic>
        <p:nvPicPr>
          <p:cNvPr id="12" name="Picture 11" descr="UConn Rudd Center for Food Policy and Health Logo">
            <a:extLst>
              <a:ext uri="{FF2B5EF4-FFF2-40B4-BE49-F238E27FC236}">
                <a16:creationId xmlns:a16="http://schemas.microsoft.com/office/drawing/2014/main" id="{5E721C7C-AF84-4DDA-A85B-793F4E7B3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34372" y="7687172"/>
            <a:ext cx="3619257" cy="1635525"/>
          </a:xfrm>
          <a:prstGeom prst="rect">
            <a:avLst/>
          </a:prstGeom>
        </p:spPr>
      </p:pic>
      <p:pic>
        <p:nvPicPr>
          <p:cNvPr id="9" name="Picture 8" descr="A blue logo with white text&#10;&#10;AI-generated content may be incorrect.">
            <a:extLst>
              <a:ext uri="{FF2B5EF4-FFF2-40B4-BE49-F238E27FC236}">
                <a16:creationId xmlns:a16="http://schemas.microsoft.com/office/drawing/2014/main" id="{49E527FE-66CC-F471-9F0E-9975A7D73386}"/>
              </a:ext>
            </a:extLst>
          </p:cNvPr>
          <p:cNvPicPr>
            <a:picLocks noChangeAspect="1"/>
          </p:cNvPicPr>
          <p:nvPr userDrawn="1"/>
        </p:nvPicPr>
        <p:blipFill>
          <a:blip r:embed="rId5">
            <a:extLst>
              <a:ext uri="{28A0092B-C50C-407E-A947-70E740481C1C}">
                <a14:useLocalDpi xmlns:a14="http://schemas.microsoft.com/office/drawing/2010/main" val="0"/>
              </a:ext>
            </a:extLst>
          </a:blip>
          <a:srcRect l="8001" r="8674" b="15172"/>
          <a:stretch>
            <a:fillRect/>
          </a:stretch>
        </p:blipFill>
        <p:spPr>
          <a:xfrm>
            <a:off x="11595057" y="8191500"/>
            <a:ext cx="3619257" cy="945687"/>
          </a:xfrm>
          <a:prstGeom prst="rect">
            <a:avLst/>
          </a:prstGeom>
        </p:spPr>
      </p:pic>
    </p:spTree>
    <p:extLst>
      <p:ext uri="{BB962C8B-B14F-4D97-AF65-F5344CB8AC3E}">
        <p14:creationId xmlns:p14="http://schemas.microsoft.com/office/powerpoint/2010/main" val="415734334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losing w/ Emai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BAFD3-43D2-4029-83BC-AFDE230287A1}"/>
              </a:ext>
            </a:extLst>
          </p:cNvPr>
          <p:cNvSpPr>
            <a:spLocks noGrp="1"/>
          </p:cNvSpPr>
          <p:nvPr>
            <p:ph type="title" hasCustomPrompt="1"/>
          </p:nvPr>
        </p:nvSpPr>
        <p:spPr>
          <a:xfrm>
            <a:off x="1295400" y="1562102"/>
            <a:ext cx="4570752" cy="1203539"/>
          </a:xfrm>
          <a:prstGeom prst="rect">
            <a:avLst/>
          </a:prstGeom>
        </p:spPr>
        <p:txBody>
          <a:bodyPr/>
          <a:lstStyle>
            <a:lvl1pPr algn="ctr">
              <a:defRPr sz="7200" b="0" i="0">
                <a:latin typeface="Calibri" panose="020F0502020204030204" pitchFamily="34" charset="0"/>
                <a:cs typeface="Calibri" panose="020F0502020204030204" pitchFamily="34" charset="0"/>
              </a:defRPr>
            </a:lvl1pPr>
          </a:lstStyle>
          <a:p>
            <a:r>
              <a:rPr lang="en-US"/>
              <a:t>Thank you!</a:t>
            </a:r>
          </a:p>
        </p:txBody>
      </p:sp>
      <p:pic>
        <p:nvPicPr>
          <p:cNvPr id="8" name="Picture 7" descr="A QR code to connect with the Rudd Center online">
            <a:extLst>
              <a:ext uri="{FF2B5EF4-FFF2-40B4-BE49-F238E27FC236}">
                <a16:creationId xmlns:a16="http://schemas.microsoft.com/office/drawing/2014/main" id="{3C643A98-F4CD-EC9C-D652-04A014A4F2E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15554" y="3246599"/>
            <a:ext cx="3729200" cy="3729200"/>
          </a:xfrm>
          <a:prstGeom prst="rect">
            <a:avLst/>
          </a:prstGeom>
        </p:spPr>
      </p:pic>
      <p:sp>
        <p:nvSpPr>
          <p:cNvPr id="15" name="Text Placeholder 16">
            <a:extLst>
              <a:ext uri="{FF2B5EF4-FFF2-40B4-BE49-F238E27FC236}">
                <a16:creationId xmlns:a16="http://schemas.microsoft.com/office/drawing/2014/main" id="{C5396B3A-FE50-4E85-8AEF-4A86D050D3B3}"/>
              </a:ext>
            </a:extLst>
          </p:cNvPr>
          <p:cNvSpPr>
            <a:spLocks noGrp="1"/>
          </p:cNvSpPr>
          <p:nvPr>
            <p:ph type="body" sz="quarter" idx="11" hasCustomPrompt="1"/>
          </p:nvPr>
        </p:nvSpPr>
        <p:spPr>
          <a:xfrm>
            <a:off x="8382001" y="1562100"/>
            <a:ext cx="7231064"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err="1"/>
              <a:t>Bluesky</a:t>
            </a:r>
            <a:endParaRPr lang="en-US"/>
          </a:p>
        </p:txBody>
      </p:sp>
      <p:sp>
        <p:nvSpPr>
          <p:cNvPr id="16" name="Text Placeholder 18">
            <a:extLst>
              <a:ext uri="{FF2B5EF4-FFF2-40B4-BE49-F238E27FC236}">
                <a16:creationId xmlns:a16="http://schemas.microsoft.com/office/drawing/2014/main" id="{BF4CA131-4A3A-557A-0384-15533AFBC28A}"/>
              </a:ext>
            </a:extLst>
          </p:cNvPr>
          <p:cNvSpPr>
            <a:spLocks noGrp="1"/>
          </p:cNvSpPr>
          <p:nvPr>
            <p:ph type="body" sz="quarter" idx="12" hasCustomPrompt="1"/>
          </p:nvPr>
        </p:nvSpPr>
        <p:spPr>
          <a:xfrm>
            <a:off x="8382001" y="2353422"/>
            <a:ext cx="7231064" cy="609600"/>
          </a:xfrm>
          <a:prstGeom prst="rect">
            <a:avLst/>
          </a:prstGeom>
        </p:spPr>
        <p:txBody>
          <a:bodyPr/>
          <a:lstStyle>
            <a:lvl1pPr marL="0" indent="0">
              <a:buNone/>
              <a:defRPr sz="2801">
                <a:solidFill>
                  <a:srgbClr val="000D2F"/>
                </a:solidFill>
              </a:defRPr>
            </a:lvl1pPr>
          </a:lstStyle>
          <a:p>
            <a:pPr lvl="0"/>
            <a:r>
              <a:rPr lang="en-US"/>
              <a:t>@</a:t>
            </a:r>
            <a:r>
              <a:rPr lang="en-US" err="1"/>
              <a:t>UConnRudd.Bsky.Social</a:t>
            </a:r>
            <a:endParaRPr lang="en-US"/>
          </a:p>
        </p:txBody>
      </p:sp>
      <p:sp>
        <p:nvSpPr>
          <p:cNvPr id="2" name="Text Placeholder 16">
            <a:extLst>
              <a:ext uri="{FF2B5EF4-FFF2-40B4-BE49-F238E27FC236}">
                <a16:creationId xmlns:a16="http://schemas.microsoft.com/office/drawing/2014/main" id="{93178FCB-0709-4B51-A867-EF4AB0265D69}"/>
              </a:ext>
            </a:extLst>
          </p:cNvPr>
          <p:cNvSpPr>
            <a:spLocks noGrp="1"/>
          </p:cNvSpPr>
          <p:nvPr>
            <p:ph type="body" sz="quarter" idx="13" hasCustomPrompt="1"/>
          </p:nvPr>
        </p:nvSpPr>
        <p:spPr>
          <a:xfrm>
            <a:off x="8382001" y="3558962"/>
            <a:ext cx="7231064"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a:t>LinkedIn</a:t>
            </a:r>
          </a:p>
        </p:txBody>
      </p:sp>
      <p:sp>
        <p:nvSpPr>
          <p:cNvPr id="3" name="Text Placeholder 18">
            <a:extLst>
              <a:ext uri="{FF2B5EF4-FFF2-40B4-BE49-F238E27FC236}">
                <a16:creationId xmlns:a16="http://schemas.microsoft.com/office/drawing/2014/main" id="{22D96DB2-DB75-642E-E00D-0E99C4D9F7CB}"/>
              </a:ext>
            </a:extLst>
          </p:cNvPr>
          <p:cNvSpPr>
            <a:spLocks noGrp="1"/>
          </p:cNvSpPr>
          <p:nvPr>
            <p:ph type="body" sz="quarter" idx="14" hasCustomPrompt="1"/>
          </p:nvPr>
        </p:nvSpPr>
        <p:spPr>
          <a:xfrm>
            <a:off x="8382001" y="4350284"/>
            <a:ext cx="7231064" cy="609600"/>
          </a:xfrm>
          <a:prstGeom prst="rect">
            <a:avLst/>
          </a:prstGeom>
        </p:spPr>
        <p:txBody>
          <a:bodyPr/>
          <a:lstStyle>
            <a:lvl1pPr marL="0" indent="0">
              <a:buNone/>
              <a:defRPr sz="2801">
                <a:solidFill>
                  <a:srgbClr val="000D2F"/>
                </a:solidFill>
              </a:defRPr>
            </a:lvl1pPr>
          </a:lstStyle>
          <a:p>
            <a:pPr lvl="0"/>
            <a:r>
              <a:rPr lang="en-US"/>
              <a:t>UConn Rudd Center for Food Policy and Health</a:t>
            </a:r>
          </a:p>
        </p:txBody>
      </p:sp>
      <p:sp>
        <p:nvSpPr>
          <p:cNvPr id="4" name="Text Placeholder 16">
            <a:extLst>
              <a:ext uri="{FF2B5EF4-FFF2-40B4-BE49-F238E27FC236}">
                <a16:creationId xmlns:a16="http://schemas.microsoft.com/office/drawing/2014/main" id="{82C6E263-B303-C42C-9B94-AE97CF7C8AA7}"/>
              </a:ext>
            </a:extLst>
          </p:cNvPr>
          <p:cNvSpPr>
            <a:spLocks noGrp="1"/>
          </p:cNvSpPr>
          <p:nvPr>
            <p:ph type="body" sz="quarter" idx="15" hasCustomPrompt="1"/>
          </p:nvPr>
        </p:nvSpPr>
        <p:spPr>
          <a:xfrm>
            <a:off x="8349344" y="5679113"/>
            <a:ext cx="7231064"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a:t>Website</a:t>
            </a:r>
          </a:p>
        </p:txBody>
      </p:sp>
      <p:sp>
        <p:nvSpPr>
          <p:cNvPr id="5" name="Text Placeholder 18">
            <a:extLst>
              <a:ext uri="{FF2B5EF4-FFF2-40B4-BE49-F238E27FC236}">
                <a16:creationId xmlns:a16="http://schemas.microsoft.com/office/drawing/2014/main" id="{C5DE8DE9-DDD9-8EC4-04F8-FA15CD021992}"/>
              </a:ext>
            </a:extLst>
          </p:cNvPr>
          <p:cNvSpPr>
            <a:spLocks noGrp="1"/>
          </p:cNvSpPr>
          <p:nvPr>
            <p:ph type="body" sz="quarter" idx="16" hasCustomPrompt="1"/>
          </p:nvPr>
        </p:nvSpPr>
        <p:spPr>
          <a:xfrm>
            <a:off x="8349344" y="6470435"/>
            <a:ext cx="7231064" cy="609600"/>
          </a:xfrm>
          <a:prstGeom prst="rect">
            <a:avLst/>
          </a:prstGeom>
        </p:spPr>
        <p:txBody>
          <a:bodyPr/>
          <a:lstStyle>
            <a:lvl1pPr marL="0" indent="0">
              <a:buNone/>
              <a:defRPr sz="2801">
                <a:solidFill>
                  <a:srgbClr val="000D2F"/>
                </a:solidFill>
              </a:defRPr>
            </a:lvl1pPr>
          </a:lstStyle>
          <a:p>
            <a:pPr lvl="0"/>
            <a:r>
              <a:rPr lang="en-US" err="1"/>
              <a:t>uconnruddcenter.org</a:t>
            </a:r>
            <a:endParaRPr lang="en-US"/>
          </a:p>
        </p:txBody>
      </p:sp>
      <p:pic>
        <p:nvPicPr>
          <p:cNvPr id="12" name="Picture 11" descr="UConn Rudd Center for Food Policy and Health Logo">
            <a:extLst>
              <a:ext uri="{FF2B5EF4-FFF2-40B4-BE49-F238E27FC236}">
                <a16:creationId xmlns:a16="http://schemas.microsoft.com/office/drawing/2014/main" id="{5E721C7C-AF84-4DDA-A85B-793F4E7B3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294152" y="7277101"/>
            <a:ext cx="4572000" cy="2066066"/>
          </a:xfrm>
          <a:prstGeom prst="rect">
            <a:avLst/>
          </a:prstGeom>
        </p:spPr>
      </p:pic>
      <p:sp>
        <p:nvSpPr>
          <p:cNvPr id="7" name="Text Placeholder 16">
            <a:extLst>
              <a:ext uri="{FF2B5EF4-FFF2-40B4-BE49-F238E27FC236}">
                <a16:creationId xmlns:a16="http://schemas.microsoft.com/office/drawing/2014/main" id="{5AE6912D-4F90-94CC-5B4E-0CA0014CB6B0}"/>
              </a:ext>
            </a:extLst>
          </p:cNvPr>
          <p:cNvSpPr>
            <a:spLocks noGrp="1"/>
          </p:cNvSpPr>
          <p:nvPr>
            <p:ph type="body" sz="quarter" idx="17" hasCustomPrompt="1"/>
          </p:nvPr>
        </p:nvSpPr>
        <p:spPr>
          <a:xfrm>
            <a:off x="8349344" y="7675974"/>
            <a:ext cx="7231064"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a:t>Email</a:t>
            </a:r>
          </a:p>
        </p:txBody>
      </p:sp>
      <p:sp>
        <p:nvSpPr>
          <p:cNvPr id="9" name="Text Placeholder 18">
            <a:extLst>
              <a:ext uri="{FF2B5EF4-FFF2-40B4-BE49-F238E27FC236}">
                <a16:creationId xmlns:a16="http://schemas.microsoft.com/office/drawing/2014/main" id="{D5DFBADD-1ECD-3CE0-61A4-68728DFA481F}"/>
              </a:ext>
            </a:extLst>
          </p:cNvPr>
          <p:cNvSpPr>
            <a:spLocks noGrp="1"/>
          </p:cNvSpPr>
          <p:nvPr>
            <p:ph type="body" sz="quarter" idx="18" hasCustomPrompt="1"/>
          </p:nvPr>
        </p:nvSpPr>
        <p:spPr>
          <a:xfrm>
            <a:off x="8349344" y="8467296"/>
            <a:ext cx="7231064" cy="609600"/>
          </a:xfrm>
          <a:prstGeom prst="rect">
            <a:avLst/>
          </a:prstGeom>
        </p:spPr>
        <p:txBody>
          <a:bodyPr/>
          <a:lstStyle>
            <a:lvl1pPr marL="0" indent="0">
              <a:buNone/>
              <a:defRPr sz="2801">
                <a:solidFill>
                  <a:srgbClr val="000D2F"/>
                </a:solidFill>
              </a:defRPr>
            </a:lvl1pPr>
          </a:lstStyle>
          <a:p>
            <a:pPr lvl="0"/>
            <a:r>
              <a:rPr lang="en-US" err="1"/>
              <a:t>marlene.schwartz@uconn.edu</a:t>
            </a:r>
            <a:endParaRPr lang="en-US"/>
          </a:p>
        </p:txBody>
      </p:sp>
    </p:spTree>
    <p:extLst>
      <p:ext uri="{BB962C8B-B14F-4D97-AF65-F5344CB8AC3E}">
        <p14:creationId xmlns:p14="http://schemas.microsoft.com/office/powerpoint/2010/main" val="22195997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losing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BAFD3-43D2-4029-83BC-AFDE230287A1}"/>
              </a:ext>
            </a:extLst>
          </p:cNvPr>
          <p:cNvSpPr>
            <a:spLocks noGrp="1"/>
          </p:cNvSpPr>
          <p:nvPr>
            <p:ph type="title" hasCustomPrompt="1"/>
          </p:nvPr>
        </p:nvSpPr>
        <p:spPr>
          <a:xfrm>
            <a:off x="3733800" y="1943102"/>
            <a:ext cx="4570752" cy="1203539"/>
          </a:xfrm>
          <a:prstGeom prst="rect">
            <a:avLst/>
          </a:prstGeom>
        </p:spPr>
        <p:txBody>
          <a:bodyPr/>
          <a:lstStyle>
            <a:lvl1pPr algn="l">
              <a:defRPr sz="7200" b="0" i="0">
                <a:latin typeface="Calibri" panose="020F0502020204030204" pitchFamily="34" charset="0"/>
                <a:cs typeface="Calibri" panose="020F0502020204030204" pitchFamily="34" charset="0"/>
              </a:defRPr>
            </a:lvl1pPr>
          </a:lstStyle>
          <a:p>
            <a:r>
              <a:rPr lang="en-US"/>
              <a:t>Thank you!</a:t>
            </a:r>
          </a:p>
        </p:txBody>
      </p:sp>
      <p:pic>
        <p:nvPicPr>
          <p:cNvPr id="8" name="Picture 7" descr="A QR code to connect with the Rudd Center online">
            <a:extLst>
              <a:ext uri="{FF2B5EF4-FFF2-40B4-BE49-F238E27FC236}">
                <a16:creationId xmlns:a16="http://schemas.microsoft.com/office/drawing/2014/main" id="{3C643A98-F4CD-EC9C-D652-04A014A4F2E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33800" y="3726611"/>
            <a:ext cx="5030448" cy="5030448"/>
          </a:xfrm>
          <a:prstGeom prst="rect">
            <a:avLst/>
          </a:prstGeom>
        </p:spPr>
      </p:pic>
      <p:sp>
        <p:nvSpPr>
          <p:cNvPr id="15" name="Text Placeholder 16">
            <a:extLst>
              <a:ext uri="{FF2B5EF4-FFF2-40B4-BE49-F238E27FC236}">
                <a16:creationId xmlns:a16="http://schemas.microsoft.com/office/drawing/2014/main" id="{C5396B3A-FE50-4E85-8AEF-4A86D050D3B3}"/>
              </a:ext>
            </a:extLst>
          </p:cNvPr>
          <p:cNvSpPr>
            <a:spLocks noGrp="1"/>
          </p:cNvSpPr>
          <p:nvPr>
            <p:ph type="body" sz="quarter" idx="11" hasCustomPrompt="1"/>
          </p:nvPr>
        </p:nvSpPr>
        <p:spPr>
          <a:xfrm>
            <a:off x="10439401" y="1333500"/>
            <a:ext cx="7231064"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err="1"/>
              <a:t>Bluesky</a:t>
            </a:r>
            <a:endParaRPr lang="en-US"/>
          </a:p>
        </p:txBody>
      </p:sp>
      <p:sp>
        <p:nvSpPr>
          <p:cNvPr id="16" name="Text Placeholder 18">
            <a:extLst>
              <a:ext uri="{FF2B5EF4-FFF2-40B4-BE49-F238E27FC236}">
                <a16:creationId xmlns:a16="http://schemas.microsoft.com/office/drawing/2014/main" id="{BF4CA131-4A3A-557A-0384-15533AFBC28A}"/>
              </a:ext>
            </a:extLst>
          </p:cNvPr>
          <p:cNvSpPr>
            <a:spLocks noGrp="1"/>
          </p:cNvSpPr>
          <p:nvPr>
            <p:ph type="body" sz="quarter" idx="12" hasCustomPrompt="1"/>
          </p:nvPr>
        </p:nvSpPr>
        <p:spPr>
          <a:xfrm>
            <a:off x="10439401" y="2124822"/>
            <a:ext cx="7231064" cy="609600"/>
          </a:xfrm>
          <a:prstGeom prst="rect">
            <a:avLst/>
          </a:prstGeom>
        </p:spPr>
        <p:txBody>
          <a:bodyPr/>
          <a:lstStyle>
            <a:lvl1pPr marL="0" indent="0">
              <a:buNone/>
              <a:defRPr sz="2801">
                <a:solidFill>
                  <a:srgbClr val="000D2F"/>
                </a:solidFill>
              </a:defRPr>
            </a:lvl1pPr>
          </a:lstStyle>
          <a:p>
            <a:pPr lvl="0"/>
            <a:r>
              <a:rPr lang="en-US"/>
              <a:t>@</a:t>
            </a:r>
            <a:r>
              <a:rPr lang="en-US" err="1"/>
              <a:t>UConnRudd.Bsky.Social</a:t>
            </a:r>
            <a:endParaRPr lang="en-US"/>
          </a:p>
        </p:txBody>
      </p:sp>
      <p:sp>
        <p:nvSpPr>
          <p:cNvPr id="2" name="Text Placeholder 16">
            <a:extLst>
              <a:ext uri="{FF2B5EF4-FFF2-40B4-BE49-F238E27FC236}">
                <a16:creationId xmlns:a16="http://schemas.microsoft.com/office/drawing/2014/main" id="{93178FCB-0709-4B51-A867-EF4AB0265D69}"/>
              </a:ext>
            </a:extLst>
          </p:cNvPr>
          <p:cNvSpPr>
            <a:spLocks noGrp="1"/>
          </p:cNvSpPr>
          <p:nvPr>
            <p:ph type="body" sz="quarter" idx="13" hasCustomPrompt="1"/>
          </p:nvPr>
        </p:nvSpPr>
        <p:spPr>
          <a:xfrm>
            <a:off x="10439401" y="3330362"/>
            <a:ext cx="7231064"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a:t>LinkedIn</a:t>
            </a:r>
          </a:p>
        </p:txBody>
      </p:sp>
      <p:sp>
        <p:nvSpPr>
          <p:cNvPr id="3" name="Text Placeholder 18">
            <a:extLst>
              <a:ext uri="{FF2B5EF4-FFF2-40B4-BE49-F238E27FC236}">
                <a16:creationId xmlns:a16="http://schemas.microsoft.com/office/drawing/2014/main" id="{22D96DB2-DB75-642E-E00D-0E99C4D9F7CB}"/>
              </a:ext>
            </a:extLst>
          </p:cNvPr>
          <p:cNvSpPr>
            <a:spLocks noGrp="1"/>
          </p:cNvSpPr>
          <p:nvPr>
            <p:ph type="body" sz="quarter" idx="14" hasCustomPrompt="1"/>
          </p:nvPr>
        </p:nvSpPr>
        <p:spPr>
          <a:xfrm>
            <a:off x="10439401" y="4121684"/>
            <a:ext cx="7231064" cy="609600"/>
          </a:xfrm>
          <a:prstGeom prst="rect">
            <a:avLst/>
          </a:prstGeom>
        </p:spPr>
        <p:txBody>
          <a:bodyPr/>
          <a:lstStyle>
            <a:lvl1pPr marL="0" indent="0">
              <a:buNone/>
              <a:defRPr sz="2801">
                <a:solidFill>
                  <a:srgbClr val="000D2F"/>
                </a:solidFill>
              </a:defRPr>
            </a:lvl1pPr>
          </a:lstStyle>
          <a:p>
            <a:pPr lvl="0"/>
            <a:r>
              <a:rPr lang="en-US"/>
              <a:t>UConn Rudd Center for Food Policy and Health</a:t>
            </a:r>
          </a:p>
        </p:txBody>
      </p:sp>
      <p:sp>
        <p:nvSpPr>
          <p:cNvPr id="4" name="Text Placeholder 16">
            <a:extLst>
              <a:ext uri="{FF2B5EF4-FFF2-40B4-BE49-F238E27FC236}">
                <a16:creationId xmlns:a16="http://schemas.microsoft.com/office/drawing/2014/main" id="{82C6E263-B303-C42C-9B94-AE97CF7C8AA7}"/>
              </a:ext>
            </a:extLst>
          </p:cNvPr>
          <p:cNvSpPr>
            <a:spLocks noGrp="1"/>
          </p:cNvSpPr>
          <p:nvPr>
            <p:ph type="body" sz="quarter" idx="15" hasCustomPrompt="1"/>
          </p:nvPr>
        </p:nvSpPr>
        <p:spPr>
          <a:xfrm>
            <a:off x="10406744" y="5450513"/>
            <a:ext cx="7231064"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a:t>Website</a:t>
            </a:r>
          </a:p>
        </p:txBody>
      </p:sp>
      <p:sp>
        <p:nvSpPr>
          <p:cNvPr id="5" name="Text Placeholder 18">
            <a:extLst>
              <a:ext uri="{FF2B5EF4-FFF2-40B4-BE49-F238E27FC236}">
                <a16:creationId xmlns:a16="http://schemas.microsoft.com/office/drawing/2014/main" id="{C5DE8DE9-DDD9-8EC4-04F8-FA15CD021992}"/>
              </a:ext>
            </a:extLst>
          </p:cNvPr>
          <p:cNvSpPr>
            <a:spLocks noGrp="1"/>
          </p:cNvSpPr>
          <p:nvPr>
            <p:ph type="body" sz="quarter" idx="16" hasCustomPrompt="1"/>
          </p:nvPr>
        </p:nvSpPr>
        <p:spPr>
          <a:xfrm>
            <a:off x="10406744" y="6241835"/>
            <a:ext cx="7231064" cy="609600"/>
          </a:xfrm>
          <a:prstGeom prst="rect">
            <a:avLst/>
          </a:prstGeom>
        </p:spPr>
        <p:txBody>
          <a:bodyPr/>
          <a:lstStyle>
            <a:lvl1pPr marL="0" indent="0">
              <a:buNone/>
              <a:defRPr sz="2801">
                <a:solidFill>
                  <a:srgbClr val="000D2F"/>
                </a:solidFill>
              </a:defRPr>
            </a:lvl1pPr>
          </a:lstStyle>
          <a:p>
            <a:pPr lvl="0"/>
            <a:r>
              <a:rPr lang="en-US" err="1"/>
              <a:t>uconnruddcenter.org</a:t>
            </a:r>
            <a:endParaRPr lang="en-US"/>
          </a:p>
        </p:txBody>
      </p:sp>
      <p:pic>
        <p:nvPicPr>
          <p:cNvPr id="12" name="Picture 11" descr="UConn Rudd Center for Food Policy and Health Logo">
            <a:extLst>
              <a:ext uri="{FF2B5EF4-FFF2-40B4-BE49-F238E27FC236}">
                <a16:creationId xmlns:a16="http://schemas.microsoft.com/office/drawing/2014/main" id="{5E721C7C-AF84-4DDA-A85B-793F4E7B3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68931" y="7205665"/>
            <a:ext cx="4572000" cy="2066066"/>
          </a:xfrm>
          <a:prstGeom prst="rect">
            <a:avLst/>
          </a:prstGeom>
        </p:spPr>
      </p:pic>
    </p:spTree>
    <p:extLst>
      <p:ext uri="{BB962C8B-B14F-4D97-AF65-F5344CB8AC3E}">
        <p14:creationId xmlns:p14="http://schemas.microsoft.com/office/powerpoint/2010/main" val="316096817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1"/>
            <a:ext cx="2133600" cy="365126"/>
          </a:xfrm>
          <a:prstGeom prst="rect">
            <a:avLst/>
          </a:prstGeom>
        </p:spPr>
        <p:txBody>
          <a:bodyPr/>
          <a:lstStyle/>
          <a:p>
            <a:fld id="{1D8BD707-D9CF-40AE-B4C6-C98DA3205C09}" type="datetimeFigureOut">
              <a:rPr lang="en-US" smtClean="0"/>
              <a:pPr/>
              <a:t>7/24/26</a:t>
            </a:fld>
            <a:endParaRPr lang="en-US"/>
          </a:p>
        </p:txBody>
      </p:sp>
      <p:sp>
        <p:nvSpPr>
          <p:cNvPr id="3" name="Footer Placeholder 2"/>
          <p:cNvSpPr>
            <a:spLocks noGrp="1"/>
          </p:cNvSpPr>
          <p:nvPr>
            <p:ph type="ftr" sz="quarter" idx="11"/>
          </p:nvPr>
        </p:nvSpPr>
        <p:spPr>
          <a:xfrm>
            <a:off x="3124200" y="6356351"/>
            <a:ext cx="2895600" cy="365126"/>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1"/>
            <a:ext cx="2133600" cy="365126"/>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36652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slideLayout" Target="../slideLayouts/slideLayout39.xml"/><Relationship Id="rId3" Type="http://schemas.openxmlformats.org/officeDocument/2006/relationships/slideLayout" Target="../slideLayouts/slideLayout24.xml"/><Relationship Id="rId21" Type="http://schemas.openxmlformats.org/officeDocument/2006/relationships/slideLayout" Target="../slideLayouts/slideLayout42.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slideLayout" Target="../slideLayouts/slideLayout41.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23" Type="http://schemas.openxmlformats.org/officeDocument/2006/relationships/image" Target="../media/image1.png"/><Relationship Id="rId10" Type="http://schemas.openxmlformats.org/officeDocument/2006/relationships/slideLayout" Target="../slideLayouts/slideLayout31.xml"/><Relationship Id="rId19" Type="http://schemas.openxmlformats.org/officeDocument/2006/relationships/slideLayout" Target="../slideLayouts/slideLayout40.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3">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0" r:id="rId1"/>
    <p:sldLayoutId id="2147483680" r:id="rId2"/>
    <p:sldLayoutId id="2147483651" r:id="rId3"/>
    <p:sldLayoutId id="2147483652" r:id="rId4"/>
    <p:sldLayoutId id="2147483682" r:id="rId5"/>
    <p:sldLayoutId id="2147483673" r:id="rId6"/>
    <p:sldLayoutId id="2147483674" r:id="rId7"/>
    <p:sldLayoutId id="2147483684" r:id="rId8"/>
    <p:sldLayoutId id="2147483675" r:id="rId9"/>
    <p:sldLayoutId id="2147483663" r:id="rId10"/>
    <p:sldLayoutId id="2147483683" r:id="rId11"/>
    <p:sldLayoutId id="2147483676" r:id="rId12"/>
    <p:sldLayoutId id="2147483679" r:id="rId13"/>
    <p:sldLayoutId id="2147483678" r:id="rId14"/>
    <p:sldLayoutId id="2147483677" r:id="rId15"/>
    <p:sldLayoutId id="2147483670" r:id="rId16"/>
    <p:sldLayoutId id="2147483671" r:id="rId17"/>
    <p:sldLayoutId id="2147483669" r:id="rId18"/>
    <p:sldLayoutId id="2147483685" r:id="rId19"/>
    <p:sldLayoutId id="2147483681" r:id="rId20"/>
    <p:sldLayoutId id="2147483655" r:id="rId2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2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7549266"/>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 id="2147483704" r:id="rId18"/>
    <p:sldLayoutId id="2147483705" r:id="rId19"/>
    <p:sldLayoutId id="2147483706" r:id="rId20"/>
    <p:sldLayoutId id="2147483707" r:id="rId21"/>
  </p:sldLayoutIdLst>
  <p:txStyles>
    <p:titleStyle>
      <a:lvl1pPr algn="ctr" defTabSz="914445" rtl="0" eaLnBrk="1" latinLnBrk="0" hangingPunct="1">
        <a:spcBef>
          <a:spcPct val="0"/>
        </a:spcBef>
        <a:buNone/>
        <a:defRPr sz="4400" kern="1200">
          <a:solidFill>
            <a:schemeClr val="tx1"/>
          </a:solidFill>
          <a:latin typeface="+mj-lt"/>
          <a:ea typeface="+mj-ea"/>
          <a:cs typeface="+mj-cs"/>
        </a:defRPr>
      </a:lvl1pPr>
    </p:titleStyle>
    <p:bodyStyle>
      <a:lvl1pPr marL="342917" indent="-342917" algn="l" defTabSz="914445"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88" indent="-285765" algn="l" defTabSz="914445" rtl="0" eaLnBrk="1" latinLnBrk="0" hangingPunct="1">
        <a:spcBef>
          <a:spcPct val="20000"/>
        </a:spcBef>
        <a:buFont typeface="Arial" pitchFamily="34" charset="0"/>
        <a:buChar char="–"/>
        <a:defRPr sz="2801" kern="1200">
          <a:solidFill>
            <a:schemeClr val="tx1"/>
          </a:solidFill>
          <a:latin typeface="+mn-lt"/>
          <a:ea typeface="+mn-ea"/>
          <a:cs typeface="+mn-cs"/>
        </a:defRPr>
      </a:lvl2pPr>
      <a:lvl3pPr marL="1143057" indent="-228612" algn="l" defTabSz="914445"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80" indent="-228612" algn="l" defTabSz="914445"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504" indent="-228612" algn="l" defTabSz="914445"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726" indent="-228612" algn="l" defTabSz="914445"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949" indent="-228612" algn="l" defTabSz="914445"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171" indent="-228612" algn="l" defTabSz="914445"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395" indent="-228612" algn="l" defTabSz="914445"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45" rtl="0" eaLnBrk="1" latinLnBrk="0" hangingPunct="1">
        <a:defRPr sz="1800" kern="1200">
          <a:solidFill>
            <a:schemeClr val="tx1"/>
          </a:solidFill>
          <a:latin typeface="+mn-lt"/>
          <a:ea typeface="+mn-ea"/>
          <a:cs typeface="+mn-cs"/>
        </a:defRPr>
      </a:lvl1pPr>
      <a:lvl2pPr marL="457223" algn="l" defTabSz="914445" rtl="0" eaLnBrk="1" latinLnBrk="0" hangingPunct="1">
        <a:defRPr sz="1800" kern="1200">
          <a:solidFill>
            <a:schemeClr val="tx1"/>
          </a:solidFill>
          <a:latin typeface="+mn-lt"/>
          <a:ea typeface="+mn-ea"/>
          <a:cs typeface="+mn-cs"/>
        </a:defRPr>
      </a:lvl2pPr>
      <a:lvl3pPr marL="914445" algn="l" defTabSz="914445" rtl="0" eaLnBrk="1" latinLnBrk="0" hangingPunct="1">
        <a:defRPr sz="1800" kern="1200">
          <a:solidFill>
            <a:schemeClr val="tx1"/>
          </a:solidFill>
          <a:latin typeface="+mn-lt"/>
          <a:ea typeface="+mn-ea"/>
          <a:cs typeface="+mn-cs"/>
        </a:defRPr>
      </a:lvl3pPr>
      <a:lvl4pPr marL="1371669" algn="l" defTabSz="914445" rtl="0" eaLnBrk="1" latinLnBrk="0" hangingPunct="1">
        <a:defRPr sz="1800" kern="1200">
          <a:solidFill>
            <a:schemeClr val="tx1"/>
          </a:solidFill>
          <a:latin typeface="+mn-lt"/>
          <a:ea typeface="+mn-ea"/>
          <a:cs typeface="+mn-cs"/>
        </a:defRPr>
      </a:lvl4pPr>
      <a:lvl5pPr marL="1828892" algn="l" defTabSz="914445" rtl="0" eaLnBrk="1" latinLnBrk="0" hangingPunct="1">
        <a:defRPr sz="1800" kern="1200">
          <a:solidFill>
            <a:schemeClr val="tx1"/>
          </a:solidFill>
          <a:latin typeface="+mn-lt"/>
          <a:ea typeface="+mn-ea"/>
          <a:cs typeface="+mn-cs"/>
        </a:defRPr>
      </a:lvl5pPr>
      <a:lvl6pPr marL="2286114" algn="l" defTabSz="914445" rtl="0" eaLnBrk="1" latinLnBrk="0" hangingPunct="1">
        <a:defRPr sz="1800" kern="1200">
          <a:solidFill>
            <a:schemeClr val="tx1"/>
          </a:solidFill>
          <a:latin typeface="+mn-lt"/>
          <a:ea typeface="+mn-ea"/>
          <a:cs typeface="+mn-cs"/>
        </a:defRPr>
      </a:lvl6pPr>
      <a:lvl7pPr marL="2743337" algn="l" defTabSz="914445" rtl="0" eaLnBrk="1" latinLnBrk="0" hangingPunct="1">
        <a:defRPr sz="1800" kern="1200">
          <a:solidFill>
            <a:schemeClr val="tx1"/>
          </a:solidFill>
          <a:latin typeface="+mn-lt"/>
          <a:ea typeface="+mn-ea"/>
          <a:cs typeface="+mn-cs"/>
        </a:defRPr>
      </a:lvl7pPr>
      <a:lvl8pPr marL="3200561" algn="l" defTabSz="914445" rtl="0" eaLnBrk="1" latinLnBrk="0" hangingPunct="1">
        <a:defRPr sz="1800" kern="1200">
          <a:solidFill>
            <a:schemeClr val="tx1"/>
          </a:solidFill>
          <a:latin typeface="+mn-lt"/>
          <a:ea typeface="+mn-ea"/>
          <a:cs typeface="+mn-cs"/>
        </a:defRPr>
      </a:lvl8pPr>
      <a:lvl9pPr marL="3657783" algn="l" defTabSz="9144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3.png"/></Relationships>
</file>

<file path=ppt/slides/_rels/slide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1.xml"/><Relationship Id="rId4" Type="http://schemas.openxmlformats.org/officeDocument/2006/relationships/image" Target="../media/image29.png"/></Relationships>
</file>

<file path=ppt/slides/_rels/slide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1.xml"/><Relationship Id="rId4" Type="http://schemas.openxmlformats.org/officeDocument/2006/relationships/image" Target="../media/image29.png"/></Relationships>
</file>

<file path=ppt/slides/_rels/slide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1.xml"/><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1.xml"/><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1.xml"/><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7">
            <a:extLst>
              <a:ext uri="{FF2B5EF4-FFF2-40B4-BE49-F238E27FC236}">
                <a16:creationId xmlns:a16="http://schemas.microsoft.com/office/drawing/2014/main" id="{77CE749A-59E2-4735-5F1F-05641D4AD63F}"/>
              </a:ext>
            </a:extLst>
          </p:cNvPr>
          <p:cNvSpPr txBox="1">
            <a:spLocks noGrp="1"/>
          </p:cNvSpPr>
          <p:nvPr>
            <p:ph type="title" idx="4294967295"/>
          </p:nvPr>
        </p:nvSpPr>
        <p:spPr>
          <a:xfrm>
            <a:off x="1036608" y="1410666"/>
            <a:ext cx="16383000" cy="295465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110" normalizeH="0" baseline="0" noProof="0" dirty="0">
                <a:ln>
                  <a:noFill/>
                </a:ln>
                <a:solidFill>
                  <a:srgbClr val="BE2D2D"/>
                </a:solidFill>
                <a:effectLst/>
                <a:uLnTx/>
                <a:uFillTx/>
                <a:latin typeface="Calibri"/>
                <a:ea typeface="Calibri"/>
                <a:cs typeface="Calibri"/>
              </a:rPr>
              <a:t>Healthy Eating with MyPlate:</a:t>
            </a:r>
            <a:br>
              <a:rPr kumimoji="0" lang="en-US" sz="9600" b="0" i="0" u="none" strike="noStrike" kern="1200" cap="none" spc="110" normalizeH="0" baseline="0" noProof="0" dirty="0">
                <a:ln>
                  <a:noFill/>
                </a:ln>
                <a:solidFill>
                  <a:schemeClr val="tx1"/>
                </a:solidFill>
                <a:effectLst/>
                <a:uLnTx/>
                <a:uFillTx/>
                <a:latin typeface="Calibri"/>
                <a:ea typeface="Calibri"/>
                <a:cs typeface="Calibri"/>
              </a:rPr>
            </a:br>
            <a:r>
              <a:rPr kumimoji="0" lang="en-US" sz="9600" b="0" i="0" u="none" strike="noStrike" kern="1200" cap="none" spc="110" normalizeH="0" baseline="0" noProof="0">
                <a:ln>
                  <a:noFill/>
                </a:ln>
                <a:solidFill>
                  <a:srgbClr val="BE2D2D"/>
                </a:solidFill>
                <a:effectLst/>
                <a:uLnTx/>
                <a:uFillTx/>
                <a:latin typeface="Calibri"/>
                <a:ea typeface="Calibri"/>
                <a:cs typeface="Calibri"/>
              </a:rPr>
              <a:t>Session 2</a:t>
            </a:r>
            <a:endParaRPr kumimoji="0" lang="en-US" sz="9600" b="0" i="0" u="none" strike="noStrike" kern="1200" cap="none" spc="110" normalizeH="0" baseline="0" noProof="0" dirty="0">
              <a:ln>
                <a:noFill/>
              </a:ln>
              <a:solidFill>
                <a:srgbClr val="BE2D2D"/>
              </a:solidFill>
              <a:effectLst/>
              <a:uLnTx/>
              <a:uFillTx/>
              <a:latin typeface="Calibri"/>
              <a:ea typeface="Calibri"/>
              <a:cs typeface="Calibri"/>
            </a:endParaRPr>
          </a:p>
        </p:txBody>
      </p:sp>
      <p:sp>
        <p:nvSpPr>
          <p:cNvPr id="9" name="TextBox 8">
            <a:extLst>
              <a:ext uri="{FF2B5EF4-FFF2-40B4-BE49-F238E27FC236}">
                <a16:creationId xmlns:a16="http://schemas.microsoft.com/office/drawing/2014/main" id="{5687BC0B-6A81-C043-3031-C2C20DC81FB3}"/>
              </a:ext>
            </a:extLst>
          </p:cNvPr>
          <p:cNvSpPr txBox="1"/>
          <p:nvPr/>
        </p:nvSpPr>
        <p:spPr>
          <a:xfrm>
            <a:off x="1036608" y="4993077"/>
            <a:ext cx="12649200" cy="531171"/>
          </a:xfrm>
          <a:prstGeom prst="rect">
            <a:avLst/>
          </a:prstGeom>
        </p:spPr>
        <p:txBody>
          <a:bodyPr wrap="square" lIns="0" tIns="0" rIns="0" bIns="0" rtlCol="0" anchor="t">
            <a:spAutoFit/>
          </a:bodyPr>
          <a:lstStyle/>
          <a:p>
            <a:pPr>
              <a:lnSpc>
                <a:spcPts val="3150"/>
              </a:lnSpc>
            </a:pPr>
            <a:r>
              <a:rPr lang="en-US" sz="6600" spc="63" dirty="0">
                <a:latin typeface="Calibri" panose="020F0502020204030204" pitchFamily="34" charset="0"/>
                <a:ea typeface="Geneva" panose="020B0503030404040204" pitchFamily="34" charset="0"/>
                <a:cs typeface="Calibri" panose="020F0502020204030204" pitchFamily="34" charset="0"/>
              </a:rPr>
              <a:t>Adolescent Citizen Scientist Training</a:t>
            </a:r>
            <a:endParaRPr lang="en-US" sz="4400" spc="63" dirty="0">
              <a:latin typeface="Calibri" panose="020F0502020204030204" pitchFamily="34" charset="0"/>
              <a:ea typeface="Geneva" panose="020B0503030404040204" pitchFamily="34" charset="0"/>
              <a:cs typeface="Calibri" panose="020F0502020204030204" pitchFamily="34" charset="0"/>
            </a:endParaRPr>
          </a:p>
        </p:txBody>
      </p:sp>
      <p:pic>
        <p:nvPicPr>
          <p:cNvPr id="4" name="Picture 3" descr="“Adolescent Citizen Scientists: Teens Improving the Food Environment” logo">
            <a:extLst>
              <a:ext uri="{FF2B5EF4-FFF2-40B4-BE49-F238E27FC236}">
                <a16:creationId xmlns:a16="http://schemas.microsoft.com/office/drawing/2014/main" id="{C4563ED0-61AF-D672-F413-24263D5082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0" y="7006357"/>
            <a:ext cx="2781300" cy="2781300"/>
          </a:xfrm>
          <a:prstGeom prst="rect">
            <a:avLst/>
          </a:prstGeom>
        </p:spPr>
      </p:pic>
      <p:pic>
        <p:nvPicPr>
          <p:cNvPr id="5" name="Picture 4" descr="UConn Rudd Center for Food Policy and Health logo">
            <a:extLst>
              <a:ext uri="{FF2B5EF4-FFF2-40B4-BE49-F238E27FC236}">
                <a16:creationId xmlns:a16="http://schemas.microsoft.com/office/drawing/2014/main" id="{CF0BD521-5BA6-7825-6BF1-8920E5761D2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34000" y="7329539"/>
            <a:ext cx="4953000" cy="2238237"/>
          </a:xfrm>
          <a:prstGeom prst="rect">
            <a:avLst/>
          </a:prstGeom>
        </p:spPr>
      </p:pic>
      <p:pic>
        <p:nvPicPr>
          <p:cNvPr id="8" name="Picture 7" descr="Hispanic Health Council logo">
            <a:extLst>
              <a:ext uri="{FF2B5EF4-FFF2-40B4-BE49-F238E27FC236}">
                <a16:creationId xmlns:a16="http://schemas.microsoft.com/office/drawing/2014/main" id="{F7C97ED8-2D28-BDA0-74CA-7B154BE11D6A}"/>
              </a:ext>
            </a:extLst>
          </p:cNvPr>
          <p:cNvPicPr>
            <a:picLocks noChangeAspect="1"/>
          </p:cNvPicPr>
          <p:nvPr/>
        </p:nvPicPr>
        <p:blipFill>
          <a:blip r:embed="rId6">
            <a:extLst>
              <a:ext uri="{28A0092B-C50C-407E-A947-70E740481C1C}">
                <a14:useLocalDpi xmlns:a14="http://schemas.microsoft.com/office/drawing/2010/main" val="0"/>
              </a:ext>
            </a:extLst>
          </a:blip>
          <a:srcRect l="8001" r="8674" b="15172"/>
          <a:stretch>
            <a:fillRect/>
          </a:stretch>
        </p:blipFill>
        <p:spPr>
          <a:xfrm>
            <a:off x="10896600" y="8120464"/>
            <a:ext cx="4953000" cy="1294185"/>
          </a:xfrm>
          <a:prstGeom prst="rect">
            <a:avLst/>
          </a:prstGeom>
        </p:spPr>
      </p:pic>
    </p:spTree>
    <p:extLst>
      <p:ext uri="{BB962C8B-B14F-4D97-AF65-F5344CB8AC3E}">
        <p14:creationId xmlns:p14="http://schemas.microsoft.com/office/powerpoint/2010/main" val="20634990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783D4-401E-315E-DC9C-BFF8ADE8F43D}"/>
              </a:ext>
            </a:extLst>
          </p:cNvPr>
          <p:cNvSpPr>
            <a:spLocks noGrp="1"/>
          </p:cNvSpPr>
          <p:nvPr>
            <p:ph type="title"/>
          </p:nvPr>
        </p:nvSpPr>
        <p:spPr>
          <a:xfrm>
            <a:off x="512619" y="2609965"/>
            <a:ext cx="8001000" cy="1066800"/>
          </a:xfrm>
        </p:spPr>
        <p:txBody>
          <a:bodyPr lIns="91440" tIns="45720" rIns="91440" bIns="45720" anchor="t">
            <a:normAutofit/>
          </a:bodyPr>
          <a:lstStyle/>
          <a:p>
            <a:r>
              <a:rPr lang="en-US" sz="6000" b="0" dirty="0">
                <a:latin typeface="Calibri"/>
                <a:ea typeface="Calibri"/>
                <a:cs typeface="Calibri"/>
              </a:rPr>
              <a:t>Learning Objectives</a:t>
            </a:r>
          </a:p>
        </p:txBody>
      </p:sp>
      <p:sp>
        <p:nvSpPr>
          <p:cNvPr id="3" name="Content Placeholder 2">
            <a:extLst>
              <a:ext uri="{FF2B5EF4-FFF2-40B4-BE49-F238E27FC236}">
                <a16:creationId xmlns:a16="http://schemas.microsoft.com/office/drawing/2014/main" id="{42CCC2DA-39FD-143B-CE33-52AC6F5E4BD5}"/>
              </a:ext>
            </a:extLst>
          </p:cNvPr>
          <p:cNvSpPr>
            <a:spLocks noGrp="1"/>
          </p:cNvSpPr>
          <p:nvPr>
            <p:ph sz="quarter" idx="10"/>
          </p:nvPr>
        </p:nvSpPr>
        <p:spPr>
          <a:xfrm>
            <a:off x="512619" y="4017125"/>
            <a:ext cx="8781011" cy="4800600"/>
          </a:xfrm>
        </p:spPr>
        <p:txBody>
          <a:bodyPr lIns="91440" tIns="45720" rIns="91440" bIns="45720" anchor="t">
            <a:normAutofit/>
          </a:bodyPr>
          <a:lstStyle/>
          <a:p>
            <a:pPr marL="0" marR="0">
              <a:lnSpc>
                <a:spcPct val="90000"/>
              </a:lnSpc>
              <a:spcAft>
                <a:spcPts val="800"/>
              </a:spcAft>
              <a:buNone/>
            </a:pPr>
            <a:r>
              <a:rPr lang="en-US" dirty="0">
                <a:effectLst/>
              </a:rPr>
              <a:t>By the end of this session, students will be able to:</a:t>
            </a:r>
            <a:endParaRPr lang="en-US" dirty="0"/>
          </a:p>
          <a:p>
            <a:pPr marL="514350" indent="-514350">
              <a:lnSpc>
                <a:spcPct val="90000"/>
              </a:lnSpc>
              <a:buAutoNum type="arabicPeriod"/>
            </a:pPr>
            <a:r>
              <a:rPr lang="en-US" dirty="0"/>
              <a:t>Identify the</a:t>
            </a:r>
            <a:r>
              <a:rPr lang="en-US" dirty="0">
                <a:effectLst/>
              </a:rPr>
              <a:t> five food groups from MyPlate.</a:t>
            </a:r>
            <a:endParaRPr lang="en-US" dirty="0"/>
          </a:p>
          <a:p>
            <a:pPr marL="514350" indent="-514350">
              <a:lnSpc>
                <a:spcPct val="90000"/>
              </a:lnSpc>
              <a:buFont typeface="Arial" pitchFamily="34" charset="0"/>
              <a:buAutoNum type="arabicPeriod"/>
            </a:pPr>
            <a:r>
              <a:rPr lang="en-US" dirty="0"/>
              <a:t>Create balanced meals using MyPlate. </a:t>
            </a:r>
            <a:endParaRPr lang="en-US" dirty="0">
              <a:effectLst/>
              <a:ea typeface="Calibri"/>
              <a:cs typeface="Calibri"/>
            </a:endParaRPr>
          </a:p>
          <a:p>
            <a:pPr marL="514350" indent="-514350">
              <a:lnSpc>
                <a:spcPct val="90000"/>
              </a:lnSpc>
              <a:buFont typeface="Arial" pitchFamily="34" charset="0"/>
              <a:buAutoNum type="arabicPeriod"/>
            </a:pPr>
            <a:r>
              <a:rPr lang="en-US" dirty="0"/>
              <a:t>Know how to make informed food and beverage</a:t>
            </a:r>
            <a:r>
              <a:rPr lang="en-US" dirty="0">
                <a:effectLst/>
              </a:rPr>
              <a:t> choices.</a:t>
            </a:r>
          </a:p>
          <a:p>
            <a:pPr marL="514350" indent="-514350">
              <a:lnSpc>
                <a:spcPct val="90000"/>
              </a:lnSpc>
              <a:buAutoNum type="arabicPeriod"/>
            </a:pPr>
            <a:r>
              <a:rPr lang="en-US" dirty="0">
                <a:effectLst/>
                <a:ea typeface="Calibri"/>
                <a:cs typeface="Calibri"/>
              </a:rPr>
              <a:t>Understand the importance of </a:t>
            </a:r>
            <a:r>
              <a:rPr lang="en-US" dirty="0">
                <a:ea typeface="Calibri"/>
                <a:cs typeface="Calibri"/>
              </a:rPr>
              <a:t>physical activity. </a:t>
            </a:r>
            <a:endParaRPr lang="en-US" dirty="0">
              <a:effectLst/>
              <a:ea typeface="Calibri"/>
              <a:cs typeface="Calibri"/>
            </a:endParaRPr>
          </a:p>
        </p:txBody>
      </p:sp>
      <p:pic>
        <p:nvPicPr>
          <p:cNvPr id="10" name="Picture Placeholder 9">
            <a:extLst>
              <a:ext uri="{FF2B5EF4-FFF2-40B4-BE49-F238E27FC236}">
                <a16:creationId xmlns:a16="http://schemas.microsoft.com/office/drawing/2014/main" id="{AE9C458C-BF6E-8400-3CB3-72A1C1E4895B}"/>
              </a:ext>
              <a:ext uri="{C183D7F6-B498-43B3-948B-1728B52AA6E4}">
                <adec:decorative xmlns:adec="http://schemas.microsoft.com/office/drawing/2017/decorative" val="1"/>
              </a:ext>
            </a:extLst>
          </p:cNvPr>
          <p:cNvPicPr>
            <a:picLocks noGrp="1" noChangeAspect="1"/>
          </p:cNvPicPr>
          <p:nvPr>
            <p:ph type="pic" sz="quarter" idx="12"/>
          </p:nvPr>
        </p:nvPicPr>
        <p:blipFill>
          <a:blip r:embed="rId3"/>
          <a:srcRect l="30566" r="13068" b="1"/>
          <a:stretch>
            <a:fillRect/>
          </a:stretch>
        </p:blipFill>
        <p:spPr>
          <a:xfrm>
            <a:off x="10896600" y="990600"/>
            <a:ext cx="5638800" cy="8305800"/>
          </a:xfrm>
          <a:prstGeom prst="rect">
            <a:avLst/>
          </a:prstGeom>
          <a:noFill/>
        </p:spPr>
      </p:pic>
    </p:spTree>
    <p:extLst>
      <p:ext uri="{BB962C8B-B14F-4D97-AF65-F5344CB8AC3E}">
        <p14:creationId xmlns:p14="http://schemas.microsoft.com/office/powerpoint/2010/main" val="41399498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94BED-9028-D6C0-7A22-56F68939BE79}"/>
              </a:ext>
            </a:extLst>
          </p:cNvPr>
          <p:cNvSpPr>
            <a:spLocks noGrp="1"/>
          </p:cNvSpPr>
          <p:nvPr>
            <p:ph type="title"/>
          </p:nvPr>
        </p:nvSpPr>
        <p:spPr>
          <a:xfrm>
            <a:off x="496888" y="1878459"/>
            <a:ext cx="9180512" cy="1050925"/>
          </a:xfrm>
        </p:spPr>
        <p:txBody>
          <a:bodyPr lIns="91440" tIns="45720" rIns="91440" bIns="45720" anchor="t"/>
          <a:lstStyle/>
          <a:p>
            <a:r>
              <a:rPr lang="en-US" dirty="0">
                <a:latin typeface="Calibri"/>
                <a:ea typeface="Calibri"/>
                <a:cs typeface="Calibri"/>
              </a:rPr>
              <a:t>Discussion Questions</a:t>
            </a:r>
          </a:p>
        </p:txBody>
      </p:sp>
      <p:sp>
        <p:nvSpPr>
          <p:cNvPr id="3" name="Content Placeholder 2">
            <a:extLst>
              <a:ext uri="{FF2B5EF4-FFF2-40B4-BE49-F238E27FC236}">
                <a16:creationId xmlns:a16="http://schemas.microsoft.com/office/drawing/2014/main" id="{A8B01B9D-0F30-5A68-5703-EA668C66FA18}"/>
              </a:ext>
            </a:extLst>
          </p:cNvPr>
          <p:cNvSpPr>
            <a:spLocks noGrp="1"/>
          </p:cNvSpPr>
          <p:nvPr>
            <p:ph sz="quarter" idx="12"/>
          </p:nvPr>
        </p:nvSpPr>
        <p:spPr>
          <a:xfrm>
            <a:off x="304799" y="3530599"/>
            <a:ext cx="10751127" cy="6184901"/>
          </a:xfrm>
        </p:spPr>
        <p:txBody>
          <a:bodyPr lIns="91440" tIns="45720" rIns="91440" bIns="45720" anchor="t"/>
          <a:lstStyle/>
          <a:p>
            <a:pPr marL="457200" indent="-457200">
              <a:spcAft>
                <a:spcPts val="3600"/>
              </a:spcAft>
              <a:buFont typeface="Arial" panose="020B0604020202020204" pitchFamily="34" charset="0"/>
              <a:buChar char="•"/>
            </a:pPr>
            <a:r>
              <a:rPr lang="en-US" sz="4400" b="1" dirty="0"/>
              <a:t>Why do we need to eat healthy foods?</a:t>
            </a:r>
          </a:p>
          <a:p>
            <a:pPr marL="457200" indent="-457200">
              <a:spcAft>
                <a:spcPts val="3600"/>
              </a:spcAft>
              <a:buFont typeface="Arial" panose="020B0604020202020204" pitchFamily="34" charset="0"/>
              <a:buChar char="•"/>
            </a:pPr>
            <a:r>
              <a:rPr lang="en-US" sz="4400" b="1" dirty="0">
                <a:ea typeface="Calibri"/>
                <a:cs typeface="Calibri"/>
              </a:rPr>
              <a:t>What foods do you consider healthy foods?</a:t>
            </a:r>
          </a:p>
          <a:p>
            <a:pPr lvl="0"/>
            <a:endParaRPr lang="en-US" dirty="0">
              <a:ea typeface="Calibri"/>
              <a:cs typeface="Calibri"/>
            </a:endParaRPr>
          </a:p>
          <a:p>
            <a:pPr lvl="0"/>
            <a:endParaRPr lang="en-US" dirty="0"/>
          </a:p>
          <a:p>
            <a:endParaRPr lang="en-US" dirty="0"/>
          </a:p>
          <a:p>
            <a:endParaRPr lang="en-US" sz="3200" dirty="0">
              <a:solidFill>
                <a:srgbClr val="001640"/>
              </a:solidFill>
              <a:latin typeface="Calibri" panose="020F0502020204030204" pitchFamily="34" charset="0"/>
              <a:ea typeface="Calibri" panose="020F0502020204030204"/>
              <a:cs typeface="Calibri" panose="020F0502020204030204" pitchFamily="34" charset="0"/>
            </a:endParaRPr>
          </a:p>
          <a:p>
            <a:endParaRPr lang="en-US" dirty="0">
              <a:solidFill>
                <a:srgbClr val="001640"/>
              </a:solidFill>
              <a:latin typeface="Calibri" panose="020F0502020204030204" pitchFamily="34" charset="0"/>
              <a:ea typeface="Calibri" panose="020F0502020204030204"/>
              <a:cs typeface="Calibri" panose="020F0502020204030204" pitchFamily="34" charset="0"/>
            </a:endParaRPr>
          </a:p>
          <a:p>
            <a:endParaRPr lang="en-US" dirty="0">
              <a:solidFill>
                <a:srgbClr val="254E72"/>
              </a:solidFill>
              <a:latin typeface="Calibri" panose="020F0502020204030204" pitchFamily="34" charset="0"/>
              <a:ea typeface="Calibri" panose="020F0502020204030204" pitchFamily="34" charset="0"/>
              <a:cs typeface="Calibri" panose="020F0502020204030204" pitchFamily="34" charset="0"/>
            </a:endParaRPr>
          </a:p>
          <a:p>
            <a:endParaRPr lang="en-US" dirty="0">
              <a:ea typeface="Calibri" panose="020F0502020204030204"/>
              <a:cs typeface="Calibri" panose="020F0502020204030204"/>
            </a:endParaRPr>
          </a:p>
        </p:txBody>
      </p:sp>
      <p:pic>
        <p:nvPicPr>
          <p:cNvPr id="5" name="Picture 4" descr="Close-up of rows of produce in boxes: Roma tomatoes, string beans, jalapeños, plums">
            <a:extLst>
              <a:ext uri="{FF2B5EF4-FFF2-40B4-BE49-F238E27FC236}">
                <a16:creationId xmlns:a16="http://schemas.microsoft.com/office/drawing/2014/main" id="{8F44DE30-0690-97AA-A78A-2FAFF3DB3D2D}"/>
              </a:ext>
            </a:extLst>
          </p:cNvPr>
          <p:cNvPicPr>
            <a:picLocks noChangeAspect="1"/>
          </p:cNvPicPr>
          <p:nvPr/>
        </p:nvPicPr>
        <p:blipFill rotWithShape="1">
          <a:blip r:embed="rId3">
            <a:extLst>
              <a:ext uri="{28A0092B-C50C-407E-A947-70E740481C1C}">
                <a14:useLocalDpi xmlns:a14="http://schemas.microsoft.com/office/drawing/2010/main" val="0"/>
              </a:ext>
            </a:extLst>
          </a:blip>
          <a:srcRect l="20337" r="20337"/>
          <a:stretch>
            <a:fillRect/>
          </a:stretch>
        </p:blipFill>
        <p:spPr>
          <a:xfrm>
            <a:off x="11399520" y="1732191"/>
            <a:ext cx="6391592" cy="6391592"/>
          </a:xfrm>
          <a:prstGeom prst="rect">
            <a:avLst/>
          </a:prstGeom>
        </p:spPr>
      </p:pic>
    </p:spTree>
    <p:extLst>
      <p:ext uri="{BB962C8B-B14F-4D97-AF65-F5344CB8AC3E}">
        <p14:creationId xmlns:p14="http://schemas.microsoft.com/office/powerpoint/2010/main" val="1118541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AFDA0-2F22-2870-2B05-ECB9342FED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063CBE-17B1-509A-5CE8-9FC79FBC511D}"/>
              </a:ext>
            </a:extLst>
          </p:cNvPr>
          <p:cNvSpPr>
            <a:spLocks noGrp="1"/>
          </p:cNvSpPr>
          <p:nvPr>
            <p:ph type="title"/>
          </p:nvPr>
        </p:nvSpPr>
        <p:spPr>
          <a:xfrm>
            <a:off x="557848" y="1865812"/>
            <a:ext cx="9180512" cy="1013460"/>
          </a:xfrm>
        </p:spPr>
        <p:txBody>
          <a:bodyPr lIns="91440" tIns="45720" rIns="91440" bIns="45720" anchor="t"/>
          <a:lstStyle/>
          <a:p>
            <a:r>
              <a:rPr lang="en-US" dirty="0">
                <a:latin typeface="Calibri"/>
                <a:ea typeface="Calibri"/>
                <a:cs typeface="Calibri"/>
              </a:rPr>
              <a:t>Understanding MyPlate </a:t>
            </a:r>
          </a:p>
        </p:txBody>
      </p:sp>
      <p:sp>
        <p:nvSpPr>
          <p:cNvPr id="3" name="Content Placeholder 2">
            <a:extLst>
              <a:ext uri="{FF2B5EF4-FFF2-40B4-BE49-F238E27FC236}">
                <a16:creationId xmlns:a16="http://schemas.microsoft.com/office/drawing/2014/main" id="{7B850B14-4AF0-A863-7336-C75F88F8A8F8}"/>
              </a:ext>
            </a:extLst>
          </p:cNvPr>
          <p:cNvSpPr>
            <a:spLocks noGrp="1"/>
          </p:cNvSpPr>
          <p:nvPr>
            <p:ph sz="quarter" idx="12"/>
          </p:nvPr>
        </p:nvSpPr>
        <p:spPr>
          <a:xfrm>
            <a:off x="557848" y="3393440"/>
            <a:ext cx="10345284" cy="6184899"/>
          </a:xfrm>
        </p:spPr>
        <p:txBody>
          <a:bodyPr lIns="91440" tIns="45720" rIns="91440" bIns="45720" anchor="t"/>
          <a:lstStyle/>
          <a:p>
            <a:pPr marL="457200" lvl="0" indent="-457200">
              <a:spcAft>
                <a:spcPts val="3000"/>
              </a:spcAft>
              <a:buFont typeface="Arial" panose="020B0604020202020204" pitchFamily="34" charset="0"/>
              <a:buChar char="•"/>
            </a:pPr>
            <a:r>
              <a:rPr lang="en-US" sz="4000" b="1" dirty="0"/>
              <a:t>Have you seen MyPlate?</a:t>
            </a:r>
          </a:p>
          <a:p>
            <a:pPr marL="457200" lvl="0" indent="-457200">
              <a:spcAft>
                <a:spcPts val="3000"/>
              </a:spcAft>
              <a:buFont typeface="Arial" panose="020B0604020202020204" pitchFamily="34" charset="0"/>
              <a:buChar char="•"/>
            </a:pPr>
            <a:r>
              <a:rPr lang="en-US" sz="4000" b="1" dirty="0"/>
              <a:t>What is MyPlate? </a:t>
            </a:r>
          </a:p>
          <a:p>
            <a:pPr marL="1200150" lvl="1" indent="-457200">
              <a:spcAft>
                <a:spcPts val="3000"/>
              </a:spcAft>
              <a:buFont typeface="Arial" panose="020B0604020202020204" pitchFamily="34" charset="0"/>
              <a:buChar char="•"/>
            </a:pPr>
            <a:r>
              <a:rPr lang="en-US" sz="3600" dirty="0"/>
              <a:t>Guide for healthy eating.</a:t>
            </a:r>
            <a:endParaRPr lang="en-US" sz="3600" dirty="0">
              <a:cs typeface="Calibri" panose="020F0502020204030204"/>
            </a:endParaRPr>
          </a:p>
          <a:p>
            <a:pPr marL="1200150" lvl="1" indent="-457200">
              <a:spcAft>
                <a:spcPts val="3000"/>
              </a:spcAft>
              <a:buFont typeface="Arial" panose="020B0604020202020204" pitchFamily="34" charset="0"/>
              <a:buChar char="•"/>
            </a:pPr>
            <a:r>
              <a:rPr lang="en-US" sz="3600" dirty="0"/>
              <a:t>Designed by U.S. Department of Agriculture (USDA).</a:t>
            </a:r>
            <a:endParaRPr lang="en-US" sz="3600" dirty="0">
              <a:cs typeface="Calibri" panose="020F0502020204030204"/>
            </a:endParaRPr>
          </a:p>
          <a:p>
            <a:pPr marL="457200" indent="-457200">
              <a:spcAft>
                <a:spcPts val="3000"/>
              </a:spcAft>
              <a:buFont typeface="Arial" panose="020B0604020202020204" pitchFamily="34" charset="0"/>
              <a:buChar char="•"/>
            </a:pPr>
            <a:r>
              <a:rPr lang="en-US" sz="4000" b="1" dirty="0"/>
              <a:t>MyPlate has five food groups.</a:t>
            </a:r>
            <a:endParaRPr lang="en-US" sz="4000" b="1" dirty="0">
              <a:ea typeface="Calibri"/>
              <a:cs typeface="Calibri"/>
            </a:endParaRPr>
          </a:p>
          <a:p>
            <a:pPr marL="457200" indent="-457200">
              <a:buFont typeface="Wingdings" panose="05000000000000000000" pitchFamily="2" charset="2"/>
              <a:buChar char="§"/>
            </a:pPr>
            <a:endParaRPr lang="en-US" dirty="0"/>
          </a:p>
          <a:p>
            <a:pPr lvl="0"/>
            <a:endParaRPr lang="en-US" dirty="0"/>
          </a:p>
          <a:p>
            <a:pPr lvl="0"/>
            <a:endParaRPr lang="en-US" dirty="0"/>
          </a:p>
          <a:p>
            <a:endParaRPr lang="en-US" dirty="0"/>
          </a:p>
          <a:p>
            <a:endParaRPr lang="en-US" sz="3200" dirty="0">
              <a:solidFill>
                <a:srgbClr val="254E72"/>
              </a:solidFill>
              <a:latin typeface="Calibri" panose="020F0502020204030204" pitchFamily="34" charset="0"/>
              <a:ea typeface="Geneva" panose="020B0503030404040204" pitchFamily="34" charset="0"/>
              <a:cs typeface="Calibri" panose="020F0502020204030204" pitchFamily="34" charset="0"/>
            </a:endParaRPr>
          </a:p>
          <a:p>
            <a:endParaRPr lang="en-US" dirty="0"/>
          </a:p>
        </p:txBody>
      </p:sp>
      <p:pic>
        <p:nvPicPr>
          <p:cNvPr id="13" name="Picture 12" descr="Diagram of a plate divided into four colored sections labeled Fruits (red), Grains (orange), Vegetables (green), and Protein (purple), with a separate blue circle labeled Dairy. The graphic illustrates balanced meal portions and promotes healthy eating guidelines from MyPlate.gov.">
            <a:extLst>
              <a:ext uri="{FF2B5EF4-FFF2-40B4-BE49-F238E27FC236}">
                <a16:creationId xmlns:a16="http://schemas.microsoft.com/office/drawing/2014/main" id="{9FF43590-4E18-5B53-9B33-0BCAE9D238E9}"/>
              </a:ext>
            </a:extLst>
          </p:cNvPr>
          <p:cNvPicPr>
            <a:picLocks noChangeAspect="1"/>
          </p:cNvPicPr>
          <p:nvPr/>
        </p:nvPicPr>
        <p:blipFill>
          <a:blip r:embed="rId3"/>
          <a:stretch>
            <a:fillRect/>
          </a:stretch>
        </p:blipFill>
        <p:spPr>
          <a:xfrm>
            <a:off x="11269504" y="1865812"/>
            <a:ext cx="5941536" cy="5951197"/>
          </a:xfrm>
          <a:prstGeom prst="rect">
            <a:avLst/>
          </a:prstGeom>
        </p:spPr>
      </p:pic>
      <p:sp>
        <p:nvSpPr>
          <p:cNvPr id="5" name="TextBox 4">
            <a:extLst>
              <a:ext uri="{FF2B5EF4-FFF2-40B4-BE49-F238E27FC236}">
                <a16:creationId xmlns:a16="http://schemas.microsoft.com/office/drawing/2014/main" id="{41B549A8-832B-8E3F-E3FE-7CE74E245CFA}"/>
              </a:ext>
            </a:extLst>
          </p:cNvPr>
          <p:cNvSpPr txBox="1"/>
          <p:nvPr/>
        </p:nvSpPr>
        <p:spPr>
          <a:xfrm>
            <a:off x="11599942" y="7626509"/>
            <a:ext cx="5280660" cy="381000"/>
          </a:xfrm>
          <a:prstGeom prst="rect">
            <a:avLst/>
          </a:prstGeom>
          <a:noFill/>
        </p:spPr>
        <p:txBody>
          <a:bodyPr wrap="square" rtlCol="0">
            <a:spAutoFit/>
          </a:bodyPr>
          <a:lstStyle/>
          <a:p>
            <a:r>
              <a:rPr lang="en-US" dirty="0"/>
              <a:t>Source: https://kidshealth.org/en/teens/myplate.html</a:t>
            </a:r>
          </a:p>
        </p:txBody>
      </p:sp>
    </p:spTree>
    <p:extLst>
      <p:ext uri="{BB962C8B-B14F-4D97-AF65-F5344CB8AC3E}">
        <p14:creationId xmlns:p14="http://schemas.microsoft.com/office/powerpoint/2010/main" val="2189658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C6559-23C2-36B5-5E77-A7C11E0433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B427B0-B113-E221-631F-84C9FDAACF01}"/>
              </a:ext>
            </a:extLst>
          </p:cNvPr>
          <p:cNvSpPr>
            <a:spLocks noGrp="1"/>
          </p:cNvSpPr>
          <p:nvPr>
            <p:ph type="title"/>
          </p:nvPr>
        </p:nvSpPr>
        <p:spPr>
          <a:xfrm>
            <a:off x="419100" y="495300"/>
            <a:ext cx="3581400" cy="1886814"/>
          </a:xfrm>
        </p:spPr>
        <p:txBody>
          <a:bodyPr lIns="91440" tIns="45720" rIns="91440" bIns="45720" anchor="t"/>
          <a:lstStyle/>
          <a:p>
            <a:r>
              <a:rPr lang="en-US" dirty="0">
                <a:latin typeface="Calibri"/>
                <a:ea typeface="Calibri"/>
                <a:cs typeface="Calibri"/>
              </a:rPr>
              <a:t>Vegetable Group</a:t>
            </a:r>
            <a:r>
              <a:rPr lang="en-US" dirty="0">
                <a:latin typeface="Arial Narrow"/>
              </a:rPr>
              <a:t> </a:t>
            </a:r>
            <a:br>
              <a:rPr lang="en-US" dirty="0"/>
            </a:br>
            <a:br>
              <a:rPr lang="en-US" dirty="0"/>
            </a:br>
            <a:r>
              <a:rPr lang="en-US" dirty="0">
                <a:latin typeface="Arial Narrow"/>
              </a:rPr>
              <a:t> </a:t>
            </a:r>
            <a:br>
              <a:rPr lang="en-US" dirty="0"/>
            </a:br>
            <a:endParaRPr lang="en-US" dirty="0"/>
          </a:p>
        </p:txBody>
      </p:sp>
      <p:pic>
        <p:nvPicPr>
          <p:cNvPr id="8" name="Picture 7" descr="A diagram of a plate divided into sections representing food groups for a balanced meal. The plate shows half filled with green labeled &quot;Vegetables, the other groups are filled white. This is to highlight the vegetable group">
            <a:extLst>
              <a:ext uri="{FF2B5EF4-FFF2-40B4-BE49-F238E27FC236}">
                <a16:creationId xmlns:a16="http://schemas.microsoft.com/office/drawing/2014/main" id="{848B5688-271A-D5E8-056E-8871BE895640}"/>
              </a:ext>
            </a:extLst>
          </p:cNvPr>
          <p:cNvPicPr>
            <a:picLocks noChangeAspect="1"/>
          </p:cNvPicPr>
          <p:nvPr/>
        </p:nvPicPr>
        <p:blipFill>
          <a:blip r:embed="rId2"/>
          <a:stretch>
            <a:fillRect/>
          </a:stretch>
        </p:blipFill>
        <p:spPr>
          <a:xfrm>
            <a:off x="419100" y="2935563"/>
            <a:ext cx="3810000" cy="3022321"/>
          </a:xfrm>
          <a:prstGeom prst="rect">
            <a:avLst/>
          </a:prstGeom>
        </p:spPr>
      </p:pic>
      <p:sp>
        <p:nvSpPr>
          <p:cNvPr id="3" name="Text Placeholder 2">
            <a:extLst>
              <a:ext uri="{FF2B5EF4-FFF2-40B4-BE49-F238E27FC236}">
                <a16:creationId xmlns:a16="http://schemas.microsoft.com/office/drawing/2014/main" id="{8AF10775-C1AF-CBA4-2EC0-52B4D24B4CB7}"/>
              </a:ext>
            </a:extLst>
          </p:cNvPr>
          <p:cNvSpPr>
            <a:spLocks noGrp="1"/>
          </p:cNvSpPr>
          <p:nvPr>
            <p:ph type="body" sz="quarter" idx="11"/>
          </p:nvPr>
        </p:nvSpPr>
        <p:spPr>
          <a:xfrm>
            <a:off x="4800600" y="495300"/>
            <a:ext cx="12954000" cy="8500280"/>
          </a:xfrm>
        </p:spPr>
        <p:txBody>
          <a:bodyPr lIns="91440" tIns="45720" rIns="91440" bIns="45720" anchor="t"/>
          <a:lstStyle/>
          <a:p>
            <a:pPr>
              <a:spcBef>
                <a:spcPts val="3000"/>
              </a:spcBef>
              <a:buFont typeface="Arial" panose="020B0604020202020204" pitchFamily="34" charset="0"/>
              <a:buChar char="•"/>
            </a:pPr>
            <a:r>
              <a:rPr lang="en-US" b="0" dirty="0">
                <a:solidFill>
                  <a:srgbClr val="001640"/>
                </a:solidFill>
                <a:latin typeface="Calibri"/>
                <a:ea typeface="Calibri"/>
                <a:cs typeface="Calibri"/>
              </a:rPr>
              <a:t>Vegetables provide vitamins, minerals, and fiber.</a:t>
            </a:r>
          </a:p>
          <a:p>
            <a:pPr>
              <a:spcBef>
                <a:spcPts val="3000"/>
              </a:spcBef>
              <a:buFont typeface="Arial" panose="020B0604020202020204" pitchFamily="34" charset="0"/>
              <a:buChar char="•"/>
            </a:pPr>
            <a:r>
              <a:rPr lang="en-US" b="0" dirty="0">
                <a:solidFill>
                  <a:srgbClr val="001640"/>
                </a:solidFill>
                <a:latin typeface="Calibri"/>
                <a:ea typeface="Calibri"/>
                <a:cs typeface="Calibri"/>
              </a:rPr>
              <a:t>Support a healthy immune system and keep your digestive system working well.</a:t>
            </a:r>
          </a:p>
          <a:p>
            <a:pPr>
              <a:spcBef>
                <a:spcPts val="3000"/>
              </a:spcBef>
              <a:buFont typeface="Arial" panose="020B0604020202020204" pitchFamily="34" charset="0"/>
              <a:buChar char="•"/>
            </a:pPr>
            <a:r>
              <a:rPr lang="en-US" b="0" dirty="0">
                <a:solidFill>
                  <a:srgbClr val="001640"/>
                </a:solidFill>
                <a:latin typeface="Calibri"/>
                <a:ea typeface="Calibri"/>
                <a:cs typeface="Calibri"/>
              </a:rPr>
              <a:t>Eating a variety of dark green, red, and orange vegetables is recommended to add a variety of nutrients and other components.</a:t>
            </a:r>
          </a:p>
          <a:p>
            <a:pPr>
              <a:spcBef>
                <a:spcPts val="3000"/>
              </a:spcBef>
              <a:buFont typeface="Arial" panose="020B0604020202020204" pitchFamily="34" charset="0"/>
              <a:buChar char="•"/>
            </a:pPr>
            <a:r>
              <a:rPr lang="en-US" b="0" dirty="0">
                <a:solidFill>
                  <a:srgbClr val="001640"/>
                </a:solidFill>
                <a:latin typeface="Calibri"/>
                <a:ea typeface="Calibri"/>
                <a:cs typeface="Calibri"/>
              </a:rPr>
              <a:t>It is recommended that youth eat 2.5 to 4 cups of vegetables every day.</a:t>
            </a:r>
          </a:p>
          <a:p>
            <a:pPr>
              <a:spcBef>
                <a:spcPts val="3000"/>
              </a:spcBef>
              <a:buFont typeface="Arial" panose="020B0604020202020204" pitchFamily="34" charset="0"/>
              <a:buChar char="•"/>
            </a:pPr>
            <a:r>
              <a:rPr lang="en-US" b="0" dirty="0">
                <a:solidFill>
                  <a:srgbClr val="001640"/>
                </a:solidFill>
                <a:latin typeface="Calibri"/>
                <a:ea typeface="Calibri"/>
                <a:cs typeface="Calibri"/>
              </a:rPr>
              <a:t>One portion of vegetables is equal to one cup of raw or cooked vegetables or 2 cups of raw leafy greens. </a:t>
            </a:r>
          </a:p>
          <a:p>
            <a:pPr marL="0" lvl="0" indent="0">
              <a:buNone/>
            </a:pPr>
            <a:endParaRPr lang="en-US" dirty="0">
              <a:latin typeface="Arial Narrow"/>
            </a:endParaRPr>
          </a:p>
          <a:p>
            <a:pPr marL="0" lvl="0" indent="0">
              <a:buNone/>
            </a:pPr>
            <a:endParaRPr lang="en-US" dirty="0"/>
          </a:p>
          <a:p>
            <a:pPr marL="0" indent="0">
              <a:buNone/>
            </a:pPr>
            <a:r>
              <a:rPr lang="en-US" dirty="0"/>
              <a:t>             </a:t>
            </a:r>
          </a:p>
          <a:p>
            <a:pPr lvl="0"/>
            <a:endParaRPr lang="en-US" dirty="0"/>
          </a:p>
          <a:p>
            <a:pPr marL="0" lvl="0" indent="0">
              <a:buNone/>
            </a:pPr>
            <a:endParaRPr lang="en-US" dirty="0"/>
          </a:p>
          <a:p>
            <a:pPr lvl="0"/>
            <a:endParaRPr lang="en-US" dirty="0"/>
          </a:p>
          <a:p>
            <a:pPr marL="0" lvl="0" indent="0">
              <a:buNone/>
            </a:pPr>
            <a:endParaRPr lang="en-US" dirty="0"/>
          </a:p>
          <a:p>
            <a:pPr marL="457200" lvl="1" indent="0">
              <a:buNone/>
            </a:pPr>
            <a:endParaRPr lang="en-US" dirty="0"/>
          </a:p>
          <a:p>
            <a:endParaRPr lang="en-US" dirty="0"/>
          </a:p>
        </p:txBody>
      </p:sp>
      <p:pic>
        <p:nvPicPr>
          <p:cNvPr id="6" name="Picture 5" descr="Photograph of a variety of fresh vegetables arranged in a row, including tomato, onion, cucumber, carrot, cauliflower, bell peppers, cabbage, eggplant, and herbs. The vibrant colors and diverse shapes highlight freshness and variety, suitable for promoting healthy eating or cooking.">
            <a:extLst>
              <a:ext uri="{FF2B5EF4-FFF2-40B4-BE49-F238E27FC236}">
                <a16:creationId xmlns:a16="http://schemas.microsoft.com/office/drawing/2014/main" id="{2DACD18B-6F68-786E-6C8C-EB071C5A7E9C}"/>
              </a:ext>
            </a:extLst>
          </p:cNvPr>
          <p:cNvPicPr>
            <a:picLocks noChangeAspect="1"/>
          </p:cNvPicPr>
          <p:nvPr/>
        </p:nvPicPr>
        <p:blipFill>
          <a:blip r:embed="rId3"/>
          <a:stretch/>
        </p:blipFill>
        <p:spPr>
          <a:xfrm>
            <a:off x="8303358" y="7534191"/>
            <a:ext cx="5951904" cy="2632159"/>
          </a:xfrm>
          <a:prstGeom prst="rect">
            <a:avLst/>
          </a:prstGeom>
        </p:spPr>
      </p:pic>
      <p:pic>
        <p:nvPicPr>
          <p:cNvPr id="4" name="Picture 3" descr="UConn Rudd Center for Food Policy and Health logo">
            <a:extLst>
              <a:ext uri="{FF2B5EF4-FFF2-40B4-BE49-F238E27FC236}">
                <a16:creationId xmlns:a16="http://schemas.microsoft.com/office/drawing/2014/main" id="{506FF2CE-F61B-3EA3-7572-7C66948CD03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778361" y="9182100"/>
            <a:ext cx="2178050" cy="984250"/>
          </a:xfrm>
          <a:prstGeom prst="rect">
            <a:avLst/>
          </a:prstGeom>
        </p:spPr>
      </p:pic>
    </p:spTree>
    <p:extLst>
      <p:ext uri="{BB962C8B-B14F-4D97-AF65-F5344CB8AC3E}">
        <p14:creationId xmlns:p14="http://schemas.microsoft.com/office/powerpoint/2010/main" val="13253910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3FF3F-96F6-87E3-D62B-C6A8590202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5FC3E1-775C-2680-5D01-603956F994B2}"/>
              </a:ext>
            </a:extLst>
          </p:cNvPr>
          <p:cNvSpPr>
            <a:spLocks noGrp="1"/>
          </p:cNvSpPr>
          <p:nvPr>
            <p:ph type="title"/>
          </p:nvPr>
        </p:nvSpPr>
        <p:spPr>
          <a:xfrm>
            <a:off x="374094" y="574676"/>
            <a:ext cx="4038600" cy="963036"/>
          </a:xfrm>
        </p:spPr>
        <p:txBody>
          <a:bodyPr lIns="91440" tIns="45720" rIns="91440" bIns="45720" anchor="t"/>
          <a:lstStyle/>
          <a:p>
            <a:r>
              <a:rPr lang="en-US" dirty="0">
                <a:latin typeface="Calibri"/>
                <a:ea typeface="Calibri"/>
                <a:cs typeface="Calibri"/>
              </a:rPr>
              <a:t>Fruit </a:t>
            </a:r>
            <a:br>
              <a:rPr lang="en-US" dirty="0">
                <a:latin typeface="Calibri"/>
                <a:ea typeface="Calibri"/>
                <a:cs typeface="Calibri"/>
              </a:rPr>
            </a:br>
            <a:r>
              <a:rPr lang="en-US" dirty="0">
                <a:latin typeface="Calibri"/>
                <a:ea typeface="Calibri"/>
                <a:cs typeface="Calibri"/>
              </a:rPr>
              <a:t>Group</a:t>
            </a:r>
            <a:r>
              <a:rPr lang="en-US" dirty="0">
                <a:latin typeface="Arial Narrow"/>
              </a:rPr>
              <a:t> </a:t>
            </a:r>
            <a:br>
              <a:rPr lang="en-US" dirty="0"/>
            </a:br>
            <a:br>
              <a:rPr lang="en-US" dirty="0"/>
            </a:br>
            <a:r>
              <a:rPr lang="en-US" dirty="0">
                <a:latin typeface="Arial Narrow"/>
              </a:rPr>
              <a:t> </a:t>
            </a:r>
            <a:br>
              <a:rPr lang="en-US" dirty="0"/>
            </a:br>
            <a:endParaRPr lang="en-US" dirty="0"/>
          </a:p>
        </p:txBody>
      </p:sp>
      <p:pic>
        <p:nvPicPr>
          <p:cNvPr id="7" name="Picture 6" descr="A circular diagram resembling a plate divided into sections labeled &quot;Fruits&quot; in red and &quot;Vegetables&quot; in green, illustrating recommended food portions. A fork is positioned to the left, emphasizing balanced meal composition with clear color-coded segments.">
            <a:extLst>
              <a:ext uri="{FF2B5EF4-FFF2-40B4-BE49-F238E27FC236}">
                <a16:creationId xmlns:a16="http://schemas.microsoft.com/office/drawing/2014/main" id="{18042731-C9B7-1710-070F-0227ACB7EBD1}"/>
              </a:ext>
            </a:extLst>
          </p:cNvPr>
          <p:cNvPicPr>
            <a:picLocks noChangeAspect="1"/>
          </p:cNvPicPr>
          <p:nvPr/>
        </p:nvPicPr>
        <p:blipFill>
          <a:blip r:embed="rId2"/>
          <a:stretch>
            <a:fillRect/>
          </a:stretch>
        </p:blipFill>
        <p:spPr>
          <a:xfrm>
            <a:off x="374094" y="3103869"/>
            <a:ext cx="3900012" cy="3507946"/>
          </a:xfrm>
          <a:prstGeom prst="rect">
            <a:avLst/>
          </a:prstGeom>
        </p:spPr>
      </p:pic>
      <p:sp>
        <p:nvSpPr>
          <p:cNvPr id="17" name="Text Placeholder 2">
            <a:extLst>
              <a:ext uri="{FF2B5EF4-FFF2-40B4-BE49-F238E27FC236}">
                <a16:creationId xmlns:a16="http://schemas.microsoft.com/office/drawing/2014/main" id="{4A9C24D8-5061-5B22-2A2C-49E2E6DD2075}"/>
              </a:ext>
            </a:extLst>
          </p:cNvPr>
          <p:cNvSpPr txBox="1">
            <a:spLocks/>
          </p:cNvSpPr>
          <p:nvPr/>
        </p:nvSpPr>
        <p:spPr>
          <a:xfrm>
            <a:off x="5108330" y="574676"/>
            <a:ext cx="12338538" cy="5245954"/>
          </a:xfrm>
          <a:prstGeom prst="rect">
            <a:avLst/>
          </a:prstGeom>
        </p:spPr>
        <p:txBody>
          <a:bodyPr lIns="91440" tIns="45720" rIns="91440" bIns="45720" anchor="t"/>
          <a:lstStyle>
            <a:lvl1pPr marL="571500" indent="-571500" algn="l" defTabSz="914400" rtl="0" eaLnBrk="1" latinLnBrk="0" hangingPunct="1">
              <a:spcBef>
                <a:spcPts val="600"/>
              </a:spcBef>
              <a:buFont typeface="Wingdings" pitchFamily="2" charset="2"/>
              <a:buChar char="§"/>
              <a:defRPr sz="3600" b="1" i="0" kern="1200">
                <a:solidFill>
                  <a:srgbClr val="BE2D2D"/>
                </a:solidFill>
                <a:latin typeface="Arial Narrow" panose="020B0604020202020204" pitchFamily="34" charset="0"/>
                <a:ea typeface="+mn-ea"/>
                <a:cs typeface="Arial Narrow" panose="020B0604020202020204" pitchFamily="34" charset="0"/>
              </a:defRPr>
            </a:lvl1pPr>
            <a:lvl2pPr marL="742950" indent="-285750" algn="l" defTabSz="914400" rtl="0" eaLnBrk="1" latinLnBrk="0" hangingPunct="1">
              <a:spcBef>
                <a:spcPts val="6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3600"/>
              </a:spcBef>
              <a:buFont typeface="Arial" panose="020B0604020202020204" pitchFamily="34" charset="0"/>
              <a:buChar char="•"/>
            </a:pPr>
            <a:r>
              <a:rPr lang="en-US" b="0" dirty="0">
                <a:solidFill>
                  <a:srgbClr val="001640"/>
                </a:solidFill>
                <a:latin typeface="+mn-lt"/>
                <a:ea typeface="Calibri"/>
                <a:cs typeface="Calibri"/>
              </a:rPr>
              <a:t>Fruits are rich in vitamins, minerals, and fiber.</a:t>
            </a:r>
          </a:p>
          <a:p>
            <a:pPr>
              <a:spcBef>
                <a:spcPts val="3600"/>
              </a:spcBef>
              <a:buFont typeface="Arial" panose="020B0604020202020204" pitchFamily="34" charset="0"/>
              <a:buChar char="•"/>
            </a:pPr>
            <a:r>
              <a:rPr lang="en-US" b="0" dirty="0">
                <a:solidFill>
                  <a:srgbClr val="001640"/>
                </a:solidFill>
                <a:latin typeface="+mn-lt"/>
                <a:ea typeface="Calibri"/>
                <a:cs typeface="Calibri"/>
              </a:rPr>
              <a:t>They can be eaten as a snack or included as part of a meal. </a:t>
            </a:r>
          </a:p>
          <a:p>
            <a:pPr>
              <a:spcBef>
                <a:spcPts val="3600"/>
              </a:spcBef>
              <a:buFont typeface="Arial" panose="020B0604020202020204" pitchFamily="34" charset="0"/>
              <a:buChar char="•"/>
            </a:pPr>
            <a:r>
              <a:rPr lang="en-US" b="0" dirty="0">
                <a:solidFill>
                  <a:srgbClr val="001640"/>
                </a:solidFill>
                <a:latin typeface="+mn-lt"/>
                <a:ea typeface="Calibri"/>
                <a:cs typeface="Calibri"/>
              </a:rPr>
              <a:t>It is recommended to eat 2 cups of fruit each day.</a:t>
            </a:r>
          </a:p>
          <a:p>
            <a:pPr marL="0" indent="0">
              <a:buNone/>
            </a:pPr>
            <a:endParaRPr lang="en-US" b="0" dirty="0">
              <a:latin typeface="+mn-lt"/>
              <a:ea typeface="Calibri"/>
              <a:cs typeface="Calibri"/>
            </a:endParaRPr>
          </a:p>
          <a:p>
            <a:pPr marL="0" indent="0" algn="ctr">
              <a:buNone/>
            </a:pPr>
            <a:r>
              <a:rPr lang="en-US" i="1" dirty="0">
                <a:latin typeface="+mn-lt"/>
                <a:ea typeface="Calibri"/>
                <a:cs typeface="Calibri"/>
              </a:rPr>
              <a:t>MyPlate recommends:</a:t>
            </a:r>
            <a:endParaRPr lang="en-US" b="0" dirty="0">
              <a:solidFill>
                <a:srgbClr val="001640"/>
              </a:solidFill>
              <a:latin typeface="+mn-lt"/>
              <a:ea typeface="Calibri"/>
              <a:cs typeface="Calibri"/>
            </a:endParaRPr>
          </a:p>
          <a:p>
            <a:pPr marL="0" indent="0" algn="ctr">
              <a:buNone/>
            </a:pPr>
            <a:r>
              <a:rPr lang="en-US" dirty="0">
                <a:solidFill>
                  <a:srgbClr val="001640"/>
                </a:solidFill>
                <a:latin typeface="+mn-lt"/>
                <a:ea typeface="Calibri"/>
                <a:cs typeface="Calibri"/>
              </a:rPr>
              <a:t>“Make half your plate fruits and vegetables”</a:t>
            </a:r>
          </a:p>
          <a:p>
            <a:pPr marL="0" indent="0">
              <a:buNone/>
            </a:pPr>
            <a:endParaRPr lang="en-US" dirty="0"/>
          </a:p>
          <a:p>
            <a:endParaRPr lang="en-US" dirty="0"/>
          </a:p>
          <a:p>
            <a:pPr marL="0" indent="0">
              <a:buFont typeface="Wingdings" pitchFamily="2" charset="2"/>
              <a:buNone/>
            </a:pPr>
            <a:r>
              <a:rPr lang="en-US" dirty="0"/>
              <a:t>             </a:t>
            </a:r>
          </a:p>
          <a:p>
            <a:endParaRPr lang="en-US" dirty="0"/>
          </a:p>
          <a:p>
            <a:pPr marL="0" indent="0">
              <a:buFont typeface="Wingdings" pitchFamily="2" charset="2"/>
              <a:buNone/>
            </a:pPr>
            <a:endParaRPr lang="en-US" dirty="0"/>
          </a:p>
        </p:txBody>
      </p:sp>
      <p:pic>
        <p:nvPicPr>
          <p:cNvPr id="10" name="Picture 9" descr="Photograph of a colorful assortment of fresh fruits arranged in a pyramid-like shape. The selection includes pineapple, green and red grapes, bananas, strawberries, blackberries, kiwi, apples, peaches, and nectarines, showcasing variety and freshness.">
            <a:extLst>
              <a:ext uri="{FF2B5EF4-FFF2-40B4-BE49-F238E27FC236}">
                <a16:creationId xmlns:a16="http://schemas.microsoft.com/office/drawing/2014/main" id="{9316BE92-632F-DB8D-80C1-D7363F5F32C0}"/>
              </a:ext>
            </a:extLst>
          </p:cNvPr>
          <p:cNvPicPr>
            <a:picLocks noChangeAspect="1"/>
          </p:cNvPicPr>
          <p:nvPr/>
        </p:nvPicPr>
        <p:blipFill>
          <a:blip r:embed="rId3"/>
          <a:stretch>
            <a:fillRect/>
          </a:stretch>
        </p:blipFill>
        <p:spPr>
          <a:xfrm>
            <a:off x="8711502" y="5287108"/>
            <a:ext cx="5085350" cy="4657202"/>
          </a:xfrm>
          <a:prstGeom prst="rect">
            <a:avLst/>
          </a:prstGeom>
        </p:spPr>
      </p:pic>
      <p:pic>
        <p:nvPicPr>
          <p:cNvPr id="4" name="Picture 3" descr="UConn Rudd Center for Food Policy and Health logo">
            <a:extLst>
              <a:ext uri="{FF2B5EF4-FFF2-40B4-BE49-F238E27FC236}">
                <a16:creationId xmlns:a16="http://schemas.microsoft.com/office/drawing/2014/main" id="{8133B613-3287-E4D7-8921-CB705B0EA3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778361" y="9182100"/>
            <a:ext cx="2178050" cy="984250"/>
          </a:xfrm>
          <a:prstGeom prst="rect">
            <a:avLst/>
          </a:prstGeom>
        </p:spPr>
      </p:pic>
    </p:spTree>
    <p:extLst>
      <p:ext uri="{BB962C8B-B14F-4D97-AF65-F5344CB8AC3E}">
        <p14:creationId xmlns:p14="http://schemas.microsoft.com/office/powerpoint/2010/main" val="42147795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BD3C98-183D-B736-AEE1-762BD11F1E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E6F9D0-43B3-EC76-BF09-9B232E760FC0}"/>
              </a:ext>
            </a:extLst>
          </p:cNvPr>
          <p:cNvSpPr>
            <a:spLocks noGrp="1"/>
          </p:cNvSpPr>
          <p:nvPr>
            <p:ph type="title"/>
          </p:nvPr>
        </p:nvSpPr>
        <p:spPr>
          <a:xfrm>
            <a:off x="350520" y="465810"/>
            <a:ext cx="3672840" cy="2054454"/>
          </a:xfrm>
        </p:spPr>
        <p:txBody>
          <a:bodyPr lIns="91440" tIns="45720" rIns="91440" bIns="45720" anchor="t"/>
          <a:lstStyle/>
          <a:p>
            <a:r>
              <a:rPr lang="en-US" dirty="0">
                <a:latin typeface="Calibri"/>
                <a:ea typeface="Calibri"/>
                <a:cs typeface="Calibri"/>
              </a:rPr>
              <a:t>Grain  Group</a:t>
            </a:r>
            <a:r>
              <a:rPr lang="en-US" dirty="0">
                <a:latin typeface="Arial Narrow"/>
              </a:rPr>
              <a:t> </a:t>
            </a:r>
            <a:br>
              <a:rPr lang="en-US" dirty="0"/>
            </a:br>
            <a:br>
              <a:rPr lang="en-US" dirty="0"/>
            </a:br>
            <a:r>
              <a:rPr lang="en-US" dirty="0">
                <a:latin typeface="Arial Narrow"/>
              </a:rPr>
              <a:t> </a:t>
            </a:r>
            <a:br>
              <a:rPr lang="en-US" dirty="0"/>
            </a:br>
            <a:endParaRPr lang="en-US" dirty="0"/>
          </a:p>
        </p:txBody>
      </p:sp>
      <p:pic>
        <p:nvPicPr>
          <p:cNvPr id="9" name="Picture 8" descr="Diagram of a plate divided into four color-coded sections labeled Fruits (red), Vegetables (green), Grains (orange), and Protein (purple), with a separate circle labeled Dairy (blue) to the side. The diagram illustrates balanced meal portions for healthy eating according to MyPlate.gov guidelines.">
            <a:extLst>
              <a:ext uri="{FF2B5EF4-FFF2-40B4-BE49-F238E27FC236}">
                <a16:creationId xmlns:a16="http://schemas.microsoft.com/office/drawing/2014/main" id="{1BCA8450-25E8-ACAF-2932-3FE77A9DE64F}"/>
              </a:ext>
            </a:extLst>
          </p:cNvPr>
          <p:cNvPicPr>
            <a:picLocks noChangeAspect="1"/>
          </p:cNvPicPr>
          <p:nvPr/>
        </p:nvPicPr>
        <p:blipFill>
          <a:blip r:embed="rId2"/>
          <a:stretch>
            <a:fillRect/>
          </a:stretch>
        </p:blipFill>
        <p:spPr>
          <a:xfrm>
            <a:off x="432494" y="2869892"/>
            <a:ext cx="3672840" cy="3297618"/>
          </a:xfrm>
          <a:prstGeom prst="rect">
            <a:avLst/>
          </a:prstGeom>
        </p:spPr>
      </p:pic>
      <p:sp>
        <p:nvSpPr>
          <p:cNvPr id="17" name="Text Placeholder 2">
            <a:extLst>
              <a:ext uri="{FF2B5EF4-FFF2-40B4-BE49-F238E27FC236}">
                <a16:creationId xmlns:a16="http://schemas.microsoft.com/office/drawing/2014/main" id="{118EEF46-7157-27A0-A508-AE37E6AF45E0}"/>
              </a:ext>
            </a:extLst>
          </p:cNvPr>
          <p:cNvSpPr txBox="1">
            <a:spLocks/>
          </p:cNvSpPr>
          <p:nvPr/>
        </p:nvSpPr>
        <p:spPr>
          <a:xfrm>
            <a:off x="4901506" y="493643"/>
            <a:ext cx="12954000" cy="8966757"/>
          </a:xfrm>
          <a:prstGeom prst="rect">
            <a:avLst/>
          </a:prstGeom>
        </p:spPr>
        <p:txBody>
          <a:bodyPr lIns="91440" tIns="45720" rIns="91440" bIns="45720" anchor="t"/>
          <a:lstStyle>
            <a:lvl1pPr marL="571500" indent="-571500" algn="l" defTabSz="914400" rtl="0" eaLnBrk="1" latinLnBrk="0" hangingPunct="1">
              <a:spcBef>
                <a:spcPts val="600"/>
              </a:spcBef>
              <a:buFont typeface="Wingdings" pitchFamily="2" charset="2"/>
              <a:buChar char="§"/>
              <a:defRPr sz="3600" b="1" i="0" kern="1200">
                <a:solidFill>
                  <a:srgbClr val="BE2D2D"/>
                </a:solidFill>
                <a:latin typeface="Arial Narrow" panose="020B0604020202020204" pitchFamily="34" charset="0"/>
                <a:ea typeface="+mn-ea"/>
                <a:cs typeface="Arial Narrow" panose="020B0604020202020204" pitchFamily="34" charset="0"/>
              </a:defRPr>
            </a:lvl1pPr>
            <a:lvl2pPr marL="742950" indent="-285750" algn="l" defTabSz="914400" rtl="0" eaLnBrk="1" latinLnBrk="0" hangingPunct="1">
              <a:spcBef>
                <a:spcPts val="6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2400"/>
              </a:spcBef>
              <a:buFont typeface="Arial" panose="020B0604020202020204" pitchFamily="34" charset="0"/>
              <a:buChar char="•"/>
            </a:pPr>
            <a:r>
              <a:rPr lang="en-US" b="0" dirty="0">
                <a:solidFill>
                  <a:schemeClr val="tx1"/>
                </a:solidFill>
                <a:latin typeface="Calibri"/>
                <a:ea typeface="Calibri"/>
                <a:cs typeface="Calibri"/>
              </a:rPr>
              <a:t>Foods like bread, rice, pasta, tortillas, oatmeal, cereal, and crackers are part of the Grain group.</a:t>
            </a:r>
          </a:p>
          <a:p>
            <a:pPr lvl="0">
              <a:spcBef>
                <a:spcPts val="2400"/>
              </a:spcBef>
              <a:buFont typeface="Arial" panose="020B0604020202020204" pitchFamily="34" charset="0"/>
              <a:buChar char="•"/>
            </a:pPr>
            <a:r>
              <a:rPr lang="en-US" b="0" dirty="0">
                <a:solidFill>
                  <a:schemeClr val="tx1"/>
                </a:solidFill>
                <a:latin typeface="Calibri"/>
                <a:ea typeface="Calibri"/>
                <a:cs typeface="Calibri"/>
              </a:rPr>
              <a:t>Foods from this group provide energy to help you complete your daily activities. </a:t>
            </a:r>
          </a:p>
          <a:p>
            <a:pPr lvl="0">
              <a:spcBef>
                <a:spcPts val="2400"/>
              </a:spcBef>
              <a:buFont typeface="Arial" panose="020B0604020202020204" pitchFamily="34" charset="0"/>
              <a:buChar char="•"/>
            </a:pPr>
            <a:r>
              <a:rPr lang="en-US" b="0" dirty="0">
                <a:solidFill>
                  <a:schemeClr val="tx1"/>
                </a:solidFill>
                <a:latin typeface="Calibri"/>
                <a:ea typeface="Calibri"/>
                <a:cs typeface="Calibri"/>
              </a:rPr>
              <a:t>Youth are recommended to have 6 to 8 portions of grains per day. One portion is one-ounce equivalent.</a:t>
            </a:r>
          </a:p>
          <a:p>
            <a:pPr lvl="0">
              <a:spcBef>
                <a:spcPts val="2400"/>
              </a:spcBef>
              <a:buFont typeface="Arial" panose="020B0604020202020204" pitchFamily="34" charset="0"/>
              <a:buChar char="•"/>
            </a:pPr>
            <a:r>
              <a:rPr lang="en-US" b="0" dirty="0">
                <a:solidFill>
                  <a:schemeClr val="tx1"/>
                </a:solidFill>
                <a:latin typeface="Calibri"/>
                <a:ea typeface="Calibri"/>
                <a:cs typeface="Calibri"/>
              </a:rPr>
              <a:t>One-ounce equivalent approximately equal to 1 slice of bread, 1 cup of ready to eat cereal, ½ cup of cooked rice, pasta, or hot cereal, or 3 to 4 small crackers. </a:t>
            </a:r>
          </a:p>
          <a:p>
            <a:pPr marL="0" lvl="0" indent="0">
              <a:buNone/>
            </a:pPr>
            <a:endParaRPr lang="en-US" sz="3200" b="0" dirty="0">
              <a:solidFill>
                <a:srgbClr val="001640"/>
              </a:solidFill>
              <a:latin typeface="Calibri"/>
              <a:ea typeface="Calibri"/>
              <a:cs typeface="Calibri"/>
            </a:endParaRPr>
          </a:p>
          <a:p>
            <a:pPr marL="0" lvl="0" indent="0" algn="ctr">
              <a:buNone/>
            </a:pPr>
            <a:r>
              <a:rPr lang="en-US" i="1" dirty="0">
                <a:latin typeface="Calibri"/>
                <a:ea typeface="Calibri"/>
                <a:cs typeface="Calibri"/>
              </a:rPr>
              <a:t>MyPlate recommends:</a:t>
            </a:r>
          </a:p>
          <a:p>
            <a:pPr marL="0" indent="0" algn="ctr">
              <a:buNone/>
            </a:pPr>
            <a:r>
              <a:rPr lang="en-US" sz="3200" dirty="0">
                <a:solidFill>
                  <a:srgbClr val="001640"/>
                </a:solidFill>
                <a:latin typeface="Calibri"/>
                <a:ea typeface="Calibri"/>
                <a:cs typeface="Calibri"/>
              </a:rPr>
              <a:t>“</a:t>
            </a:r>
            <a:r>
              <a:rPr lang="en-US" sz="3200" spc="99" dirty="0">
                <a:solidFill>
                  <a:srgbClr val="001640"/>
                </a:solidFill>
                <a:latin typeface="Calibri"/>
                <a:ea typeface="Calibri"/>
                <a:cs typeface="Calibri"/>
              </a:rPr>
              <a:t>At least half of all grains you eat should be whole grains”</a:t>
            </a:r>
          </a:p>
          <a:p>
            <a:pPr marL="0" indent="0">
              <a:buNone/>
            </a:pPr>
            <a:endParaRPr lang="en-US" sz="3200" dirty="0"/>
          </a:p>
          <a:p>
            <a:pPr marL="0" indent="0">
              <a:buFont typeface="Wingdings" pitchFamily="2" charset="2"/>
              <a:buNone/>
            </a:pPr>
            <a:r>
              <a:rPr lang="en-US" sz="3200" dirty="0">
                <a:latin typeface="Arial Narrow"/>
              </a:rPr>
              <a:t>             </a:t>
            </a:r>
          </a:p>
          <a:p>
            <a:endParaRPr lang="en-US" dirty="0"/>
          </a:p>
          <a:p>
            <a:pPr marL="0" indent="0">
              <a:buFont typeface="Wingdings" pitchFamily="2" charset="2"/>
              <a:buNone/>
            </a:pPr>
            <a:endParaRPr lang="en-US" dirty="0"/>
          </a:p>
          <a:p>
            <a:endParaRPr lang="en-US" dirty="0"/>
          </a:p>
        </p:txBody>
      </p:sp>
      <p:pic>
        <p:nvPicPr>
          <p:cNvPr id="6" name="Picture 5" descr="Photograph of various whole grain foods arranged together, including different types of bread, pasta, cereals, and grains. The assortment highlights textures and shapes, such as round rolls, sliced loaf, spiral pasta, and wheat stalks, emphasizing diversity in whole grain products.">
            <a:extLst>
              <a:ext uri="{FF2B5EF4-FFF2-40B4-BE49-F238E27FC236}">
                <a16:creationId xmlns:a16="http://schemas.microsoft.com/office/drawing/2014/main" id="{51D2D330-3EF7-BF69-5E53-E9DC98E42125}"/>
              </a:ext>
            </a:extLst>
          </p:cNvPr>
          <p:cNvPicPr>
            <a:picLocks noChangeAspect="1"/>
          </p:cNvPicPr>
          <p:nvPr/>
        </p:nvPicPr>
        <p:blipFill>
          <a:blip r:embed="rId3"/>
          <a:stretch/>
        </p:blipFill>
        <p:spPr>
          <a:xfrm>
            <a:off x="9527423" y="8299938"/>
            <a:ext cx="3500354" cy="1866412"/>
          </a:xfrm>
          <a:prstGeom prst="rect">
            <a:avLst/>
          </a:prstGeom>
        </p:spPr>
      </p:pic>
      <p:pic>
        <p:nvPicPr>
          <p:cNvPr id="4" name="Picture 3" descr="UConn Rudd Center for Food Policy and Health logo">
            <a:extLst>
              <a:ext uri="{FF2B5EF4-FFF2-40B4-BE49-F238E27FC236}">
                <a16:creationId xmlns:a16="http://schemas.microsoft.com/office/drawing/2014/main" id="{27FA465C-544E-CDD1-40DB-AA5AFA79C5E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778361" y="9182100"/>
            <a:ext cx="2178050" cy="984250"/>
          </a:xfrm>
          <a:prstGeom prst="rect">
            <a:avLst/>
          </a:prstGeom>
        </p:spPr>
      </p:pic>
    </p:spTree>
    <p:extLst>
      <p:ext uri="{BB962C8B-B14F-4D97-AF65-F5344CB8AC3E}">
        <p14:creationId xmlns:p14="http://schemas.microsoft.com/office/powerpoint/2010/main" val="23924501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BAC4A-9927-21E1-42A7-AD9A4E7169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805FD5-68BC-A65D-BF7A-F2E0FE7CFA66}"/>
              </a:ext>
            </a:extLst>
          </p:cNvPr>
          <p:cNvSpPr>
            <a:spLocks noGrp="1"/>
          </p:cNvSpPr>
          <p:nvPr>
            <p:ph type="title"/>
          </p:nvPr>
        </p:nvSpPr>
        <p:spPr>
          <a:xfrm>
            <a:off x="425012" y="488270"/>
            <a:ext cx="4038600" cy="1452474"/>
          </a:xfrm>
        </p:spPr>
        <p:txBody>
          <a:bodyPr lIns="91440" tIns="45720" rIns="91440" bIns="45720" anchor="t"/>
          <a:lstStyle/>
          <a:p>
            <a:r>
              <a:rPr lang="en-US" dirty="0">
                <a:latin typeface="Calibri"/>
                <a:ea typeface="Calibri"/>
                <a:cs typeface="Calibri"/>
              </a:rPr>
              <a:t>Protein  Group </a:t>
            </a:r>
            <a:br>
              <a:rPr lang="en-US" dirty="0"/>
            </a:br>
            <a:br>
              <a:rPr lang="en-US" dirty="0"/>
            </a:br>
            <a:r>
              <a:rPr lang="en-US" dirty="0">
                <a:latin typeface="Arial Narrow"/>
              </a:rPr>
              <a:t> </a:t>
            </a:r>
            <a:br>
              <a:rPr lang="en-US" dirty="0"/>
            </a:br>
            <a:endParaRPr lang="en-US" dirty="0"/>
          </a:p>
        </p:txBody>
      </p:sp>
      <p:pic>
        <p:nvPicPr>
          <p:cNvPr id="7" name="Picture 6" descr="The MyPlate graphic with the protein group highlighted">
            <a:extLst>
              <a:ext uri="{FF2B5EF4-FFF2-40B4-BE49-F238E27FC236}">
                <a16:creationId xmlns:a16="http://schemas.microsoft.com/office/drawing/2014/main" id="{46912B68-2617-C54C-62AF-0579D02F87F5}"/>
              </a:ext>
            </a:extLst>
          </p:cNvPr>
          <p:cNvPicPr>
            <a:picLocks noChangeAspect="1"/>
          </p:cNvPicPr>
          <p:nvPr/>
        </p:nvPicPr>
        <p:blipFill>
          <a:blip r:embed="rId2"/>
          <a:stretch>
            <a:fillRect/>
          </a:stretch>
        </p:blipFill>
        <p:spPr>
          <a:xfrm>
            <a:off x="304800" y="2544273"/>
            <a:ext cx="3863480" cy="3462553"/>
          </a:xfrm>
          <a:prstGeom prst="rect">
            <a:avLst/>
          </a:prstGeom>
        </p:spPr>
      </p:pic>
      <p:sp>
        <p:nvSpPr>
          <p:cNvPr id="17" name="Text Placeholder 2">
            <a:extLst>
              <a:ext uri="{FF2B5EF4-FFF2-40B4-BE49-F238E27FC236}">
                <a16:creationId xmlns:a16="http://schemas.microsoft.com/office/drawing/2014/main" id="{BC5F16A3-B251-2C31-D08B-DC23727D8A54}"/>
              </a:ext>
            </a:extLst>
          </p:cNvPr>
          <p:cNvSpPr txBox="1">
            <a:spLocks/>
          </p:cNvSpPr>
          <p:nvPr/>
        </p:nvSpPr>
        <p:spPr>
          <a:xfrm>
            <a:off x="4800600" y="488270"/>
            <a:ext cx="12954000" cy="8382080"/>
          </a:xfrm>
          <a:prstGeom prst="rect">
            <a:avLst/>
          </a:prstGeom>
        </p:spPr>
        <p:txBody>
          <a:bodyPr lIns="91440" tIns="45720" rIns="91440" bIns="45720" anchor="t"/>
          <a:lstStyle>
            <a:lvl1pPr marL="571500" indent="-571500" algn="l" defTabSz="914400" rtl="0" eaLnBrk="1" latinLnBrk="0" hangingPunct="1">
              <a:spcBef>
                <a:spcPts val="600"/>
              </a:spcBef>
              <a:buFont typeface="Wingdings" pitchFamily="2" charset="2"/>
              <a:buChar char="§"/>
              <a:defRPr sz="3600" b="1" i="0" kern="1200">
                <a:solidFill>
                  <a:srgbClr val="BE2D2D"/>
                </a:solidFill>
                <a:latin typeface="Arial Narrow" panose="020B0604020202020204" pitchFamily="34" charset="0"/>
                <a:ea typeface="+mn-ea"/>
                <a:cs typeface="Arial Narrow" panose="020B0604020202020204" pitchFamily="34" charset="0"/>
              </a:defRPr>
            </a:lvl1pPr>
            <a:lvl2pPr marL="742950" indent="-285750" algn="l" defTabSz="914400" rtl="0" eaLnBrk="1" latinLnBrk="0" hangingPunct="1">
              <a:spcBef>
                <a:spcPts val="6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2400"/>
              </a:spcBef>
              <a:buFont typeface="Arial" panose="020B0604020202020204" pitchFamily="34" charset="0"/>
              <a:buChar char="•"/>
            </a:pPr>
            <a:r>
              <a:rPr lang="en-US" b="0" dirty="0">
                <a:solidFill>
                  <a:schemeClr val="tx1"/>
                </a:solidFill>
                <a:latin typeface="Calibri"/>
                <a:ea typeface="Calibri"/>
                <a:cs typeface="Calibri"/>
              </a:rPr>
              <a:t>Protein helps build strong muscle, supports growth and bodily functions. </a:t>
            </a:r>
          </a:p>
          <a:p>
            <a:pPr>
              <a:spcBef>
                <a:spcPts val="2400"/>
              </a:spcBef>
              <a:buFont typeface="Arial" panose="020B0604020202020204" pitchFamily="34" charset="0"/>
              <a:buChar char="•"/>
            </a:pPr>
            <a:r>
              <a:rPr lang="en-US" b="0" dirty="0">
                <a:solidFill>
                  <a:schemeClr val="tx1"/>
                </a:solidFill>
                <a:latin typeface="Calibri"/>
                <a:ea typeface="Calibri"/>
                <a:cs typeface="Calibri"/>
              </a:rPr>
              <a:t>Try plant-based proteins such as beans, lentils, nuts.</a:t>
            </a:r>
          </a:p>
          <a:p>
            <a:pPr>
              <a:spcBef>
                <a:spcPts val="2400"/>
              </a:spcBef>
              <a:buFont typeface="Arial" panose="020B0604020202020204" pitchFamily="34" charset="0"/>
              <a:buChar char="•"/>
            </a:pPr>
            <a:r>
              <a:rPr lang="en-US" b="0" dirty="0">
                <a:solidFill>
                  <a:schemeClr val="tx1"/>
                </a:solidFill>
                <a:latin typeface="Calibri"/>
                <a:ea typeface="Calibri"/>
                <a:cs typeface="Calibri"/>
              </a:rPr>
              <a:t>Limit processed meats such as hot dogs and sausage.</a:t>
            </a:r>
          </a:p>
          <a:p>
            <a:pPr>
              <a:spcBef>
                <a:spcPts val="2400"/>
              </a:spcBef>
              <a:buFont typeface="Arial" panose="020B0604020202020204" pitchFamily="34" charset="0"/>
              <a:buChar char="•"/>
            </a:pPr>
            <a:r>
              <a:rPr lang="en-US" b="0" dirty="0">
                <a:solidFill>
                  <a:schemeClr val="tx1"/>
                </a:solidFill>
                <a:latin typeface="Calibri"/>
                <a:ea typeface="Calibri"/>
                <a:cs typeface="Calibri"/>
              </a:rPr>
              <a:t>Include a variety of proteins each day.</a:t>
            </a:r>
          </a:p>
          <a:p>
            <a:pPr>
              <a:spcBef>
                <a:spcPts val="2400"/>
              </a:spcBef>
              <a:buFont typeface="Arial" panose="020B0604020202020204" pitchFamily="34" charset="0"/>
              <a:buChar char="•"/>
            </a:pPr>
            <a:r>
              <a:rPr lang="en-US" b="0" dirty="0">
                <a:solidFill>
                  <a:schemeClr val="tx1"/>
                </a:solidFill>
                <a:latin typeface="Calibri"/>
                <a:ea typeface="Calibri"/>
                <a:cs typeface="Calibri"/>
              </a:rPr>
              <a:t>5 to 7 ounces equivalents per day is recommended.</a:t>
            </a:r>
          </a:p>
          <a:p>
            <a:pPr>
              <a:spcBef>
                <a:spcPts val="2400"/>
              </a:spcBef>
              <a:buFont typeface="Arial" panose="020B0604020202020204" pitchFamily="34" charset="0"/>
              <a:buChar char="•"/>
            </a:pPr>
            <a:r>
              <a:rPr lang="en-US" b="0" dirty="0">
                <a:solidFill>
                  <a:schemeClr val="tx1"/>
                </a:solidFill>
                <a:latin typeface="Calibri"/>
                <a:ea typeface="Calibri"/>
                <a:cs typeface="Calibri"/>
              </a:rPr>
              <a:t>1-ounce equivalent= 1 egg, ¼ cup of cooked beans or lentils, 1 tablespoon of peanut butter, 1 ounce of lean meat, poultry, or fish.</a:t>
            </a:r>
          </a:p>
          <a:p>
            <a:endParaRPr lang="en-US" b="0" dirty="0">
              <a:latin typeface="Calibri"/>
              <a:ea typeface="Calibri"/>
              <a:cs typeface="Calibri"/>
            </a:endParaRPr>
          </a:p>
          <a:p>
            <a:pPr marL="0" indent="0" algn="ctr">
              <a:buNone/>
            </a:pPr>
            <a:r>
              <a:rPr lang="en-US" i="1" dirty="0">
                <a:latin typeface="Calibri"/>
                <a:ea typeface="Calibri"/>
                <a:cs typeface="Calibri"/>
              </a:rPr>
              <a:t>MyPlate recommends:</a:t>
            </a:r>
          </a:p>
          <a:p>
            <a:pPr marL="0" indent="0" algn="ctr">
              <a:buNone/>
            </a:pPr>
            <a:r>
              <a:rPr lang="en-US" dirty="0">
                <a:solidFill>
                  <a:srgbClr val="001640"/>
                </a:solidFill>
                <a:latin typeface="Calibri"/>
                <a:ea typeface="Calibri"/>
                <a:cs typeface="Calibri"/>
              </a:rPr>
              <a:t>“</a:t>
            </a:r>
            <a:r>
              <a:rPr lang="en-US" spc="99" dirty="0">
                <a:solidFill>
                  <a:srgbClr val="001640"/>
                </a:solidFill>
                <a:latin typeface="Calibri"/>
                <a:ea typeface="Calibri"/>
                <a:cs typeface="Calibri"/>
              </a:rPr>
              <a:t>Choose lean proteins”</a:t>
            </a:r>
            <a:r>
              <a:rPr lang="en-US" spc="99" dirty="0">
                <a:solidFill>
                  <a:srgbClr val="001640"/>
                </a:solidFill>
                <a:latin typeface="Arial Narrow"/>
              </a:rPr>
              <a:t> </a:t>
            </a:r>
            <a:endParaRPr lang="en-US" spc="99" dirty="0">
              <a:solidFill>
                <a:srgbClr val="001640"/>
              </a:solidFill>
            </a:endParaRPr>
          </a:p>
          <a:p>
            <a:pPr marL="0" indent="0">
              <a:buNone/>
            </a:pPr>
            <a:endParaRPr lang="en-US" dirty="0">
              <a:solidFill>
                <a:srgbClr val="001640"/>
              </a:solidFill>
            </a:endParaRPr>
          </a:p>
          <a:p>
            <a:endParaRPr lang="en-US" dirty="0">
              <a:latin typeface="Arial Narrow"/>
            </a:endParaRPr>
          </a:p>
          <a:p>
            <a:pPr marL="0" indent="0">
              <a:buFont typeface="Wingdings" pitchFamily="2" charset="2"/>
              <a:buNone/>
            </a:pPr>
            <a:r>
              <a:rPr lang="en-US" dirty="0">
                <a:latin typeface="Arial Narrow"/>
              </a:rPr>
              <a:t>             </a:t>
            </a:r>
          </a:p>
          <a:p>
            <a:endParaRPr lang="en-US" dirty="0"/>
          </a:p>
          <a:p>
            <a:pPr marL="0" indent="0">
              <a:buFont typeface="Wingdings" pitchFamily="2" charset="2"/>
              <a:buNone/>
            </a:pPr>
            <a:endParaRPr lang="en-US" dirty="0"/>
          </a:p>
          <a:p>
            <a:endParaRPr lang="en-US" dirty="0"/>
          </a:p>
        </p:txBody>
      </p:sp>
      <p:pic>
        <p:nvPicPr>
          <p:cNvPr id="10" name="Picture 9" descr="Assorted protein products like eggs and, beans, and lentils">
            <a:extLst>
              <a:ext uri="{FF2B5EF4-FFF2-40B4-BE49-F238E27FC236}">
                <a16:creationId xmlns:a16="http://schemas.microsoft.com/office/drawing/2014/main" id="{40B6A3B2-37A2-B783-B6C0-81C2F4EED30C}"/>
              </a:ext>
            </a:extLst>
          </p:cNvPr>
          <p:cNvPicPr>
            <a:picLocks noChangeAspect="1"/>
          </p:cNvPicPr>
          <p:nvPr/>
        </p:nvPicPr>
        <p:blipFill>
          <a:blip r:embed="rId3"/>
          <a:stretch/>
        </p:blipFill>
        <p:spPr>
          <a:xfrm>
            <a:off x="14324236" y="6985046"/>
            <a:ext cx="3145589" cy="1885304"/>
          </a:xfrm>
          <a:prstGeom prst="rect">
            <a:avLst/>
          </a:prstGeom>
        </p:spPr>
      </p:pic>
      <p:pic>
        <p:nvPicPr>
          <p:cNvPr id="4" name="Picture 3" descr="UConn Rudd Center for Food Policy and Health logo">
            <a:extLst>
              <a:ext uri="{FF2B5EF4-FFF2-40B4-BE49-F238E27FC236}">
                <a16:creationId xmlns:a16="http://schemas.microsoft.com/office/drawing/2014/main" id="{49E001DD-D76A-CFB9-7014-5757067431B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778361" y="9182100"/>
            <a:ext cx="2178050" cy="984250"/>
          </a:xfrm>
          <a:prstGeom prst="rect">
            <a:avLst/>
          </a:prstGeom>
        </p:spPr>
      </p:pic>
    </p:spTree>
    <p:extLst>
      <p:ext uri="{BB962C8B-B14F-4D97-AF65-F5344CB8AC3E}">
        <p14:creationId xmlns:p14="http://schemas.microsoft.com/office/powerpoint/2010/main" val="456355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417860-0A38-D602-44FB-CA59E8A9D8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4DD277-9AF4-D867-710F-744609D7A670}"/>
              </a:ext>
            </a:extLst>
          </p:cNvPr>
          <p:cNvSpPr>
            <a:spLocks noGrp="1"/>
          </p:cNvSpPr>
          <p:nvPr>
            <p:ph type="title"/>
          </p:nvPr>
        </p:nvSpPr>
        <p:spPr>
          <a:xfrm>
            <a:off x="389792" y="486348"/>
            <a:ext cx="4038600" cy="1452474"/>
          </a:xfrm>
        </p:spPr>
        <p:txBody>
          <a:bodyPr lIns="91440" tIns="45720" rIns="91440" bIns="45720" anchor="t"/>
          <a:lstStyle/>
          <a:p>
            <a:r>
              <a:rPr lang="en-US" dirty="0">
                <a:latin typeface="Calibri"/>
                <a:ea typeface="Calibri"/>
                <a:cs typeface="Calibri"/>
              </a:rPr>
              <a:t>Dairy </a:t>
            </a:r>
            <a:br>
              <a:rPr lang="en-US" dirty="0">
                <a:latin typeface="Calibri"/>
                <a:ea typeface="Calibri"/>
                <a:cs typeface="Calibri"/>
              </a:rPr>
            </a:br>
            <a:r>
              <a:rPr lang="en-US" dirty="0">
                <a:latin typeface="Calibri"/>
                <a:ea typeface="Calibri"/>
                <a:cs typeface="Calibri"/>
              </a:rPr>
              <a:t>Group</a:t>
            </a:r>
            <a:br>
              <a:rPr lang="en-US" dirty="0"/>
            </a:br>
            <a:br>
              <a:rPr lang="en-US" dirty="0"/>
            </a:br>
            <a:r>
              <a:rPr lang="en-US" dirty="0">
                <a:latin typeface="Arial Narrow"/>
              </a:rPr>
              <a:t> </a:t>
            </a:r>
            <a:br>
              <a:rPr lang="en-US" dirty="0"/>
            </a:br>
            <a:endParaRPr lang="en-US" dirty="0"/>
          </a:p>
        </p:txBody>
      </p:sp>
      <p:pic>
        <p:nvPicPr>
          <p:cNvPr id="6" name="Picture 5" descr="The MyPlate graphic with the dairy section highlighted">
            <a:extLst>
              <a:ext uri="{FF2B5EF4-FFF2-40B4-BE49-F238E27FC236}">
                <a16:creationId xmlns:a16="http://schemas.microsoft.com/office/drawing/2014/main" id="{8E644BD0-67F0-9373-3AA3-8669F090170D}"/>
              </a:ext>
            </a:extLst>
          </p:cNvPr>
          <p:cNvPicPr>
            <a:picLocks noChangeAspect="1"/>
          </p:cNvPicPr>
          <p:nvPr/>
        </p:nvPicPr>
        <p:blipFill>
          <a:blip r:embed="rId2"/>
          <a:stretch>
            <a:fillRect/>
          </a:stretch>
        </p:blipFill>
        <p:spPr>
          <a:xfrm>
            <a:off x="533399" y="2609961"/>
            <a:ext cx="3522785" cy="3153206"/>
          </a:xfrm>
          <a:prstGeom prst="rect">
            <a:avLst/>
          </a:prstGeom>
        </p:spPr>
      </p:pic>
      <p:sp>
        <p:nvSpPr>
          <p:cNvPr id="17" name="Text Placeholder 2">
            <a:extLst>
              <a:ext uri="{FF2B5EF4-FFF2-40B4-BE49-F238E27FC236}">
                <a16:creationId xmlns:a16="http://schemas.microsoft.com/office/drawing/2014/main" id="{6E18D3C9-86AC-24DB-9438-20EE394CA79B}"/>
              </a:ext>
            </a:extLst>
          </p:cNvPr>
          <p:cNvSpPr txBox="1">
            <a:spLocks/>
          </p:cNvSpPr>
          <p:nvPr/>
        </p:nvSpPr>
        <p:spPr>
          <a:xfrm>
            <a:off x="4800600" y="471774"/>
            <a:ext cx="12954000" cy="7429580"/>
          </a:xfrm>
          <a:prstGeom prst="rect">
            <a:avLst/>
          </a:prstGeom>
        </p:spPr>
        <p:txBody>
          <a:bodyPr lIns="91440" tIns="45720" rIns="91440" bIns="45720" anchor="t"/>
          <a:lstStyle>
            <a:lvl1pPr marL="571500" indent="-571500" algn="l" defTabSz="914400" rtl="0" eaLnBrk="1" latinLnBrk="0" hangingPunct="1">
              <a:spcBef>
                <a:spcPts val="600"/>
              </a:spcBef>
              <a:buFont typeface="Wingdings" pitchFamily="2" charset="2"/>
              <a:buChar char="§"/>
              <a:defRPr sz="3600" b="1" i="0" kern="1200">
                <a:solidFill>
                  <a:srgbClr val="BE2D2D"/>
                </a:solidFill>
                <a:latin typeface="Arial Narrow" panose="020B0604020202020204" pitchFamily="34" charset="0"/>
                <a:ea typeface="+mn-ea"/>
                <a:cs typeface="Arial Narrow" panose="020B0604020202020204" pitchFamily="34" charset="0"/>
              </a:defRPr>
            </a:lvl1pPr>
            <a:lvl2pPr marL="742950" indent="-285750" algn="l" defTabSz="914400" rtl="0" eaLnBrk="1" latinLnBrk="0" hangingPunct="1">
              <a:spcBef>
                <a:spcPts val="6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3000"/>
              </a:spcBef>
              <a:buFont typeface="Arial" panose="020B0604020202020204" pitchFamily="34" charset="0"/>
              <a:buChar char="•"/>
            </a:pPr>
            <a:r>
              <a:rPr lang="en-US" b="0" dirty="0">
                <a:solidFill>
                  <a:schemeClr val="tx1"/>
                </a:solidFill>
                <a:latin typeface="Calibri"/>
                <a:ea typeface="Calibri"/>
                <a:cs typeface="Calibri"/>
              </a:rPr>
              <a:t>The Dairy Group provides important nutrients that will give you strong and teeth, since foods from this group are a good source of calcium, vitamin D and protein.</a:t>
            </a:r>
          </a:p>
          <a:p>
            <a:pPr>
              <a:spcBef>
                <a:spcPts val="3000"/>
              </a:spcBef>
              <a:buFont typeface="Arial" panose="020B0604020202020204" pitchFamily="34" charset="0"/>
              <a:buChar char="•"/>
            </a:pPr>
            <a:r>
              <a:rPr lang="en-US" b="0" dirty="0">
                <a:solidFill>
                  <a:schemeClr val="tx1"/>
                </a:solidFill>
                <a:latin typeface="Calibri"/>
                <a:ea typeface="Calibri"/>
                <a:cs typeface="Calibri"/>
              </a:rPr>
              <a:t>Choose fat-free or low-fat dairy products most of the time. </a:t>
            </a:r>
          </a:p>
          <a:p>
            <a:pPr>
              <a:spcBef>
                <a:spcPts val="3000"/>
              </a:spcBef>
              <a:buFont typeface="Arial" panose="020B0604020202020204" pitchFamily="34" charset="0"/>
              <a:buChar char="•"/>
            </a:pPr>
            <a:r>
              <a:rPr lang="en-US" b="0" dirty="0">
                <a:solidFill>
                  <a:schemeClr val="tx1"/>
                </a:solidFill>
                <a:latin typeface="Calibri"/>
                <a:ea typeface="Calibri"/>
                <a:cs typeface="Calibri"/>
              </a:rPr>
              <a:t>Youth ages 9 to 18 need about 3 cups of dairy each day.</a:t>
            </a:r>
          </a:p>
          <a:p>
            <a:pPr>
              <a:spcBef>
                <a:spcPts val="3000"/>
              </a:spcBef>
              <a:buFont typeface="Arial" panose="020B0604020202020204" pitchFamily="34" charset="0"/>
              <a:buChar char="•"/>
            </a:pPr>
            <a:r>
              <a:rPr lang="en-US" b="0" dirty="0">
                <a:solidFill>
                  <a:schemeClr val="tx1"/>
                </a:solidFill>
                <a:latin typeface="Calibri"/>
                <a:ea typeface="Calibri"/>
                <a:cs typeface="Calibri"/>
              </a:rPr>
              <a:t>One cup of dairy  includes:</a:t>
            </a:r>
          </a:p>
          <a:p>
            <a:pPr lvl="1">
              <a:spcBef>
                <a:spcPts val="1800"/>
              </a:spcBef>
              <a:buFont typeface="Arial" panose="020B0604020202020204" pitchFamily="34" charset="0"/>
              <a:buChar char="•"/>
            </a:pPr>
            <a:r>
              <a:rPr lang="en-US" sz="3200" dirty="0">
                <a:latin typeface="Calibri"/>
                <a:ea typeface="Calibri"/>
                <a:cs typeface="Calibri"/>
              </a:rPr>
              <a:t>1 cup of milk</a:t>
            </a:r>
          </a:p>
          <a:p>
            <a:pPr lvl="1">
              <a:spcBef>
                <a:spcPts val="1800"/>
              </a:spcBef>
              <a:buFont typeface="Arial" panose="020B0604020202020204" pitchFamily="34" charset="0"/>
              <a:buChar char="•"/>
            </a:pPr>
            <a:r>
              <a:rPr lang="en-US" sz="3200" dirty="0">
                <a:latin typeface="Calibri"/>
                <a:ea typeface="Calibri"/>
                <a:cs typeface="Calibri"/>
              </a:rPr>
              <a:t>1 cup of yogurt</a:t>
            </a:r>
          </a:p>
          <a:p>
            <a:pPr lvl="1">
              <a:spcBef>
                <a:spcPts val="1800"/>
              </a:spcBef>
              <a:buFont typeface="Arial" panose="020B0604020202020204" pitchFamily="34" charset="0"/>
              <a:buChar char="•"/>
            </a:pPr>
            <a:r>
              <a:rPr lang="en-US" sz="3200" dirty="0">
                <a:latin typeface="Calibri"/>
                <a:ea typeface="Calibri"/>
                <a:cs typeface="Calibri"/>
              </a:rPr>
              <a:t>1½ ounces of cheese like cheddar or mozzarella</a:t>
            </a:r>
          </a:p>
          <a:p>
            <a:pPr marL="0" indent="0">
              <a:buNone/>
            </a:pPr>
            <a:endParaRPr lang="en-US" dirty="0">
              <a:latin typeface="Arial Narrow"/>
            </a:endParaRPr>
          </a:p>
          <a:p>
            <a:pPr marL="0" indent="0">
              <a:buFont typeface="Wingdings" pitchFamily="2" charset="2"/>
              <a:buNone/>
            </a:pPr>
            <a:r>
              <a:rPr lang="en-US" dirty="0">
                <a:latin typeface="Arial Narrow"/>
              </a:rPr>
              <a:t>             </a:t>
            </a:r>
          </a:p>
          <a:p>
            <a:endParaRPr lang="en-US" dirty="0"/>
          </a:p>
          <a:p>
            <a:pPr marL="0" indent="0">
              <a:buFont typeface="Wingdings" pitchFamily="2" charset="2"/>
              <a:buNone/>
            </a:pPr>
            <a:endParaRPr lang="en-US" dirty="0"/>
          </a:p>
          <a:p>
            <a:endParaRPr lang="en-US" dirty="0"/>
          </a:p>
        </p:txBody>
      </p:sp>
      <p:pic>
        <p:nvPicPr>
          <p:cNvPr id="9" name="Picture 8" descr="Assorted dairy products like milk, yogurt, and cheeses">
            <a:extLst>
              <a:ext uri="{FF2B5EF4-FFF2-40B4-BE49-F238E27FC236}">
                <a16:creationId xmlns:a16="http://schemas.microsoft.com/office/drawing/2014/main" id="{D1914B74-773C-2D62-7D5D-2127B067CD65}"/>
              </a:ext>
            </a:extLst>
          </p:cNvPr>
          <p:cNvPicPr>
            <a:picLocks noChangeAspect="1"/>
          </p:cNvPicPr>
          <p:nvPr/>
        </p:nvPicPr>
        <p:blipFill>
          <a:blip r:embed="rId3"/>
          <a:stretch>
            <a:fillRect/>
          </a:stretch>
        </p:blipFill>
        <p:spPr>
          <a:xfrm>
            <a:off x="9144000" y="7360515"/>
            <a:ext cx="3735520" cy="2526723"/>
          </a:xfrm>
          <a:prstGeom prst="rect">
            <a:avLst/>
          </a:prstGeom>
        </p:spPr>
      </p:pic>
      <p:pic>
        <p:nvPicPr>
          <p:cNvPr id="4" name="Picture 3" descr="UConn Rudd Center for Food Policy and Health logo">
            <a:extLst>
              <a:ext uri="{FF2B5EF4-FFF2-40B4-BE49-F238E27FC236}">
                <a16:creationId xmlns:a16="http://schemas.microsoft.com/office/drawing/2014/main" id="{A5E136D3-DEDE-75AD-CFB7-2079D3C8B2F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778361" y="9182100"/>
            <a:ext cx="2178050" cy="984250"/>
          </a:xfrm>
          <a:prstGeom prst="rect">
            <a:avLst/>
          </a:prstGeom>
        </p:spPr>
      </p:pic>
    </p:spTree>
    <p:extLst>
      <p:ext uri="{BB962C8B-B14F-4D97-AF65-F5344CB8AC3E}">
        <p14:creationId xmlns:p14="http://schemas.microsoft.com/office/powerpoint/2010/main" val="10441261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FC255-425F-DE1A-EDD7-DC8CDD5B20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39671A-0301-6B77-488E-71C84488FC2D}"/>
              </a:ext>
            </a:extLst>
          </p:cNvPr>
          <p:cNvSpPr>
            <a:spLocks noGrp="1"/>
          </p:cNvSpPr>
          <p:nvPr>
            <p:ph type="title"/>
          </p:nvPr>
        </p:nvSpPr>
        <p:spPr>
          <a:xfrm>
            <a:off x="304800" y="1929031"/>
            <a:ext cx="15413672" cy="1028700"/>
          </a:xfrm>
        </p:spPr>
        <p:txBody>
          <a:bodyPr lIns="91440" tIns="45720" rIns="91440" bIns="45720" anchor="t"/>
          <a:lstStyle/>
          <a:p>
            <a:r>
              <a:rPr lang="en-US" dirty="0">
                <a:latin typeface="Calibri"/>
                <a:ea typeface="Calibri"/>
                <a:cs typeface="Calibri"/>
              </a:rPr>
              <a:t>MyPlate can include foods from all cultures</a:t>
            </a:r>
            <a:endParaRPr lang="en-US" dirty="0">
              <a:latin typeface="Arial Narrow"/>
            </a:endParaRPr>
          </a:p>
        </p:txBody>
      </p:sp>
      <p:sp>
        <p:nvSpPr>
          <p:cNvPr id="3" name="Content Placeholder 2">
            <a:extLst>
              <a:ext uri="{FF2B5EF4-FFF2-40B4-BE49-F238E27FC236}">
                <a16:creationId xmlns:a16="http://schemas.microsoft.com/office/drawing/2014/main" id="{0D9A1E97-C010-7D29-6DA5-361ED3F3A2E8}"/>
              </a:ext>
            </a:extLst>
          </p:cNvPr>
          <p:cNvSpPr>
            <a:spLocks noGrp="1"/>
          </p:cNvSpPr>
          <p:nvPr>
            <p:ph sz="quarter" idx="12"/>
          </p:nvPr>
        </p:nvSpPr>
        <p:spPr>
          <a:xfrm>
            <a:off x="304800" y="3421381"/>
            <a:ext cx="9982200" cy="6400800"/>
          </a:xfrm>
        </p:spPr>
        <p:txBody>
          <a:bodyPr lIns="91440" tIns="45720" rIns="91440" bIns="45720" anchor="t"/>
          <a:lstStyle/>
          <a:p>
            <a:pPr algn="ctr">
              <a:spcBef>
                <a:spcPts val="3000"/>
              </a:spcBef>
            </a:pPr>
            <a:r>
              <a:rPr lang="en-US" sz="3600" b="1" i="1" dirty="0">
                <a:solidFill>
                  <a:srgbClr val="BE2D2D"/>
                </a:solidFill>
                <a:ea typeface="Calibri"/>
                <a:cs typeface="Calibri"/>
              </a:rPr>
              <a:t>Examples:</a:t>
            </a:r>
          </a:p>
          <a:p>
            <a:pPr marL="457200" lvl="0" indent="-457200">
              <a:spcBef>
                <a:spcPts val="3000"/>
              </a:spcBef>
              <a:buFont typeface="Arial" panose="020B0604020202020204" pitchFamily="34" charset="0"/>
              <a:buChar char="•"/>
            </a:pPr>
            <a:r>
              <a:rPr lang="en-US" sz="3600" dirty="0"/>
              <a:t>Grains: rice, plantains, tortillas, oatmeal, pasta.</a:t>
            </a:r>
          </a:p>
          <a:p>
            <a:pPr marL="457200" lvl="0" indent="-457200">
              <a:spcBef>
                <a:spcPts val="3000"/>
              </a:spcBef>
              <a:buFont typeface="Arial" panose="020B0604020202020204" pitchFamily="34" charset="0"/>
              <a:buChar char="•"/>
            </a:pPr>
            <a:r>
              <a:rPr lang="en-US" sz="3600" dirty="0"/>
              <a:t>Protein: beans, tofu, chicken, fish.</a:t>
            </a:r>
            <a:endParaRPr lang="en-US" sz="3600" dirty="0">
              <a:cs typeface="Calibri" panose="020F0502020204030204"/>
            </a:endParaRPr>
          </a:p>
          <a:p>
            <a:pPr marL="457200" lvl="0" indent="-457200">
              <a:spcBef>
                <a:spcPts val="3000"/>
              </a:spcBef>
              <a:buFont typeface="Arial" panose="020B0604020202020204" pitchFamily="34" charset="0"/>
              <a:buChar char="•"/>
            </a:pPr>
            <a:r>
              <a:rPr lang="en-US" sz="3600" dirty="0"/>
              <a:t>Vegetables: peppers, collard greens, squash. </a:t>
            </a:r>
            <a:endParaRPr lang="en-US" sz="3600" dirty="0">
              <a:cs typeface="Calibri" panose="020F0502020204030204"/>
            </a:endParaRPr>
          </a:p>
          <a:p>
            <a:pPr marL="457200" lvl="0" indent="-457200">
              <a:spcBef>
                <a:spcPts val="3000"/>
              </a:spcBef>
              <a:buFont typeface="Arial" panose="020B0604020202020204" pitchFamily="34" charset="0"/>
              <a:buChar char="•"/>
            </a:pPr>
            <a:r>
              <a:rPr lang="en-US" sz="3600" dirty="0"/>
              <a:t>Fruits: mango, papaya, berries.</a:t>
            </a:r>
            <a:endParaRPr lang="en-US" sz="3600" dirty="0">
              <a:cs typeface="Calibri" panose="020F0502020204030204"/>
            </a:endParaRPr>
          </a:p>
          <a:p>
            <a:pPr marL="457200" lvl="0" indent="-457200">
              <a:spcBef>
                <a:spcPts val="3000"/>
              </a:spcBef>
              <a:buFont typeface="Arial" panose="020B0604020202020204" pitchFamily="34" charset="0"/>
              <a:buChar char="•"/>
            </a:pPr>
            <a:r>
              <a:rPr lang="en-US" sz="3600" dirty="0"/>
              <a:t>Dairy: different types of milk, cheese and yogurts.</a:t>
            </a:r>
            <a:endParaRPr lang="en-US" sz="3600" dirty="0">
              <a:ea typeface="Calibri" panose="020F0502020204030204"/>
              <a:cs typeface="Calibri" panose="020F0502020204030204"/>
            </a:endParaRPr>
          </a:p>
          <a:p>
            <a:pPr lvl="0"/>
            <a:endParaRPr lang="en-US" dirty="0"/>
          </a:p>
          <a:p>
            <a:pPr lvl="0"/>
            <a:endParaRPr lang="en-US" dirty="0"/>
          </a:p>
          <a:p>
            <a:endParaRPr lang="en-US" dirty="0"/>
          </a:p>
          <a:p>
            <a:pPr marL="457200" indent="-457200">
              <a:buFont typeface="Arial" panose="05000000000000000000" pitchFamily="2" charset="2"/>
              <a:buChar char="•"/>
            </a:pPr>
            <a:endParaRPr lang="en-US" dirty="0">
              <a:ea typeface="Calibri" panose="020F0502020204030204"/>
              <a:cs typeface="Calibri" panose="020F0502020204030204"/>
            </a:endParaRPr>
          </a:p>
          <a:p>
            <a:pPr lvl="0"/>
            <a:endParaRPr lang="en-US" dirty="0"/>
          </a:p>
          <a:p>
            <a:pPr lvl="0"/>
            <a:endParaRPr lang="en-US" dirty="0"/>
          </a:p>
          <a:p>
            <a:endParaRPr lang="en-US" dirty="0"/>
          </a:p>
          <a:p>
            <a:endParaRPr lang="en-US" sz="3200" dirty="0">
              <a:solidFill>
                <a:srgbClr val="254E72"/>
              </a:solidFill>
              <a:latin typeface="Calibri" panose="020F0502020204030204" pitchFamily="34" charset="0"/>
              <a:ea typeface="Geneva" panose="020B0503030404040204" pitchFamily="34" charset="0"/>
              <a:cs typeface="Calibri" panose="020F0502020204030204" pitchFamily="34" charset="0"/>
            </a:endParaRPr>
          </a:p>
          <a:p>
            <a:endParaRPr lang="en-US" dirty="0"/>
          </a:p>
        </p:txBody>
      </p:sp>
      <p:pic>
        <p:nvPicPr>
          <p:cNvPr id="5" name="Picture 4" descr="Open bags of varieties grain seeds">
            <a:extLst>
              <a:ext uri="{FF2B5EF4-FFF2-40B4-BE49-F238E27FC236}">
                <a16:creationId xmlns:a16="http://schemas.microsoft.com/office/drawing/2014/main" id="{66989961-F703-F726-CB4C-6C03E499442C}"/>
              </a:ext>
            </a:extLst>
          </p:cNvPr>
          <p:cNvPicPr>
            <a:picLocks noChangeAspect="1"/>
          </p:cNvPicPr>
          <p:nvPr/>
        </p:nvPicPr>
        <p:blipFill rotWithShape="1">
          <a:blip r:embed="rId3">
            <a:extLst>
              <a:ext uri="{28A0092B-C50C-407E-A947-70E740481C1C}">
                <a14:useLocalDpi xmlns:a14="http://schemas.microsoft.com/office/drawing/2010/main" val="0"/>
              </a:ext>
            </a:extLst>
          </a:blip>
          <a:srcRect l="16650" r="16650"/>
          <a:stretch>
            <a:fillRect/>
          </a:stretch>
        </p:blipFill>
        <p:spPr>
          <a:xfrm>
            <a:off x="11441723" y="3421381"/>
            <a:ext cx="6095311" cy="6095311"/>
          </a:xfrm>
          <a:prstGeom prst="rect">
            <a:avLst/>
          </a:prstGeom>
        </p:spPr>
      </p:pic>
    </p:spTree>
    <p:extLst>
      <p:ext uri="{BB962C8B-B14F-4D97-AF65-F5344CB8AC3E}">
        <p14:creationId xmlns:p14="http://schemas.microsoft.com/office/powerpoint/2010/main" val="9852575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DB8EC8E-D0F6-5047-6961-EF51492CD23E}"/>
              </a:ext>
            </a:extLst>
          </p:cNvPr>
          <p:cNvSpPr>
            <a:spLocks noGrp="1"/>
          </p:cNvSpPr>
          <p:nvPr>
            <p:ph type="title"/>
          </p:nvPr>
        </p:nvSpPr>
        <p:spPr>
          <a:xfrm>
            <a:off x="1398786" y="1281064"/>
            <a:ext cx="15468600" cy="973186"/>
          </a:xfrm>
        </p:spPr>
        <p:txBody>
          <a:bodyPr lIns="91440" tIns="45720" rIns="91440" bIns="45720" anchor="t"/>
          <a:lstStyle/>
          <a:p>
            <a:r>
              <a:rPr lang="en-US" dirty="0">
                <a:latin typeface="Calibri"/>
                <a:ea typeface="Calibri"/>
                <a:cs typeface="Calibri"/>
              </a:rPr>
              <a:t>Water is an essential nutrient</a:t>
            </a:r>
          </a:p>
        </p:txBody>
      </p:sp>
      <p:sp>
        <p:nvSpPr>
          <p:cNvPr id="2" name="Text Placeholder 1">
            <a:extLst>
              <a:ext uri="{FF2B5EF4-FFF2-40B4-BE49-F238E27FC236}">
                <a16:creationId xmlns:a16="http://schemas.microsoft.com/office/drawing/2014/main" id="{5B9CFB0A-DA95-603B-FC95-021497BC3846}"/>
              </a:ext>
            </a:extLst>
          </p:cNvPr>
          <p:cNvSpPr>
            <a:spLocks noGrp="1"/>
          </p:cNvSpPr>
          <p:nvPr>
            <p:ph type="body" sz="quarter" idx="13"/>
          </p:nvPr>
        </p:nvSpPr>
        <p:spPr>
          <a:xfrm>
            <a:off x="609600" y="3086100"/>
            <a:ext cx="7543800" cy="5455920"/>
          </a:xfrm>
        </p:spPr>
        <p:txBody>
          <a:bodyPr lIns="91440" tIns="45720" rIns="91440" bIns="45720" anchor="t"/>
          <a:lstStyle/>
          <a:p>
            <a:r>
              <a:rPr lang="en-US" sz="3600" b="1" dirty="0">
                <a:ea typeface="Calibri"/>
                <a:cs typeface="Calibri"/>
              </a:rPr>
              <a:t>Water Functions:</a:t>
            </a:r>
          </a:p>
          <a:p>
            <a:endParaRPr lang="en-US" sz="3600" b="1" dirty="0">
              <a:ea typeface="Calibri"/>
              <a:cs typeface="Calibri"/>
            </a:endParaRPr>
          </a:p>
          <a:p>
            <a:pPr marL="457200" indent="-457200" fontAlgn="base">
              <a:spcBef>
                <a:spcPts val="1600"/>
              </a:spcBef>
              <a:buFont typeface="Arial" panose="020B0604020202020204" pitchFamily="34" charset="0"/>
              <a:buChar char="•"/>
            </a:pPr>
            <a:r>
              <a:rPr lang="en-US" sz="3200" dirty="0">
                <a:ea typeface="Calibri"/>
                <a:cs typeface="Calibri"/>
              </a:rPr>
              <a:t>60% of the body is made up of water</a:t>
            </a:r>
          </a:p>
          <a:p>
            <a:pPr marL="457200" indent="-457200" fontAlgn="base">
              <a:spcBef>
                <a:spcPts val="1600"/>
              </a:spcBef>
              <a:buFont typeface="Arial" panose="020B0604020202020204" pitchFamily="34" charset="0"/>
              <a:buChar char="•"/>
            </a:pPr>
            <a:r>
              <a:rPr lang="en-US" sz="3200" dirty="0">
                <a:ea typeface="Calibri"/>
                <a:cs typeface="Calibri"/>
              </a:rPr>
              <a:t>Regulates body temperature.</a:t>
            </a:r>
          </a:p>
          <a:p>
            <a:pPr marL="457200" indent="-457200">
              <a:spcBef>
                <a:spcPts val="1600"/>
              </a:spcBef>
              <a:buChar char="•"/>
            </a:pPr>
            <a:r>
              <a:rPr lang="en-US" sz="3200" dirty="0">
                <a:ea typeface="Calibri"/>
                <a:cs typeface="Calibri"/>
              </a:rPr>
              <a:t>Transports nutrients and oxygen throughout the body.</a:t>
            </a:r>
          </a:p>
          <a:p>
            <a:pPr marL="457200" indent="-457200" fontAlgn="base">
              <a:spcBef>
                <a:spcPts val="1600"/>
              </a:spcBef>
              <a:buFont typeface="Arial" panose="020B0604020202020204" pitchFamily="34" charset="0"/>
              <a:buChar char="•"/>
            </a:pPr>
            <a:r>
              <a:rPr lang="en-US" sz="3200" dirty="0"/>
              <a:t>Facilitates the remove of waste from the body.</a:t>
            </a:r>
            <a:endParaRPr lang="en-US" sz="3200" dirty="0">
              <a:ea typeface="Calibri"/>
              <a:cs typeface="Calibri"/>
            </a:endParaRPr>
          </a:p>
          <a:p>
            <a:pPr marL="457200" indent="-457200">
              <a:spcBef>
                <a:spcPts val="1600"/>
              </a:spcBef>
              <a:buFont typeface="Arial" panose="020B0604020202020204" pitchFamily="34" charset="0"/>
              <a:buChar char="•"/>
            </a:pPr>
            <a:r>
              <a:rPr lang="en-US" sz="3200" dirty="0"/>
              <a:t>Supports healthy digestion.</a:t>
            </a:r>
            <a:endParaRPr lang="en-US" sz="3200" dirty="0">
              <a:ea typeface="Calibri" panose="020F0502020204030204"/>
              <a:cs typeface="Calibri" panose="020F0502020204030204"/>
            </a:endParaRPr>
          </a:p>
          <a:p>
            <a:pPr marL="457200" indent="-457200">
              <a:spcBef>
                <a:spcPts val="1600"/>
              </a:spcBef>
              <a:buFont typeface="Arial" panose="020B0604020202020204" pitchFamily="34" charset="0"/>
              <a:buChar char="•"/>
            </a:pPr>
            <a:r>
              <a:rPr lang="en-US" sz="3200" dirty="0">
                <a:ea typeface="Calibri" panose="020F0502020204030204"/>
                <a:cs typeface="Calibri" panose="020F0502020204030204"/>
              </a:rPr>
              <a:t>Keeps your brain alert and working well.</a:t>
            </a:r>
          </a:p>
          <a:p>
            <a:pPr marL="457200" indent="-457200">
              <a:spcBef>
                <a:spcPts val="1600"/>
              </a:spcBef>
              <a:buFont typeface="Arial" panose="020B0604020202020204" pitchFamily="34" charset="0"/>
              <a:buChar char="•"/>
            </a:pPr>
            <a:r>
              <a:rPr lang="en-US" sz="3200" dirty="0">
                <a:ea typeface="Calibri" panose="020F0502020204030204"/>
                <a:cs typeface="Calibri" panose="020F0502020204030204"/>
              </a:rPr>
              <a:t>Lubricates joints and protects organs.</a:t>
            </a:r>
          </a:p>
          <a:p>
            <a:endParaRPr lang="en-US" dirty="0"/>
          </a:p>
        </p:txBody>
      </p:sp>
      <p:sp>
        <p:nvSpPr>
          <p:cNvPr id="4" name="Text Placeholder 3">
            <a:extLst>
              <a:ext uri="{FF2B5EF4-FFF2-40B4-BE49-F238E27FC236}">
                <a16:creationId xmlns:a16="http://schemas.microsoft.com/office/drawing/2014/main" id="{37D0DFC4-C8DB-180C-D5FF-4DC2457DBA58}"/>
              </a:ext>
            </a:extLst>
          </p:cNvPr>
          <p:cNvSpPr>
            <a:spLocks noGrp="1"/>
          </p:cNvSpPr>
          <p:nvPr>
            <p:ph type="body" sz="quarter" idx="15"/>
          </p:nvPr>
        </p:nvSpPr>
        <p:spPr>
          <a:xfrm>
            <a:off x="8428074" y="3086100"/>
            <a:ext cx="9387485" cy="6248400"/>
          </a:xfrm>
        </p:spPr>
        <p:txBody>
          <a:bodyPr lIns="91440" tIns="45720" rIns="91440" bIns="45720" anchor="t"/>
          <a:lstStyle/>
          <a:p>
            <a:r>
              <a:rPr lang="en-US" sz="3600" b="1" dirty="0">
                <a:ea typeface="Calibri"/>
                <a:cs typeface="Calibri"/>
              </a:rPr>
              <a:t>Recommendations for Youth:</a:t>
            </a:r>
          </a:p>
          <a:p>
            <a:endParaRPr lang="en-US" sz="3200" b="1" dirty="0"/>
          </a:p>
          <a:p>
            <a:pPr marL="457200" indent="-457200">
              <a:spcBef>
                <a:spcPts val="1600"/>
              </a:spcBef>
              <a:buFont typeface="Arial" panose="020B0604020202020204" pitchFamily="34" charset="0"/>
              <a:buChar char="•"/>
            </a:pPr>
            <a:r>
              <a:rPr lang="en-US" sz="3200" dirty="0">
                <a:ea typeface="Calibri"/>
                <a:cs typeface="Calibri"/>
              </a:rPr>
              <a:t>Drink water throughout the day using a reusable water bottle, especially when active or outdoors in hot weather.</a:t>
            </a:r>
          </a:p>
          <a:p>
            <a:pPr marL="457200" indent="-457200">
              <a:spcBef>
                <a:spcPts val="1600"/>
              </a:spcBef>
              <a:buChar char="•"/>
            </a:pPr>
            <a:r>
              <a:rPr lang="en-US" sz="3200" dirty="0">
                <a:ea typeface="Calibri"/>
                <a:cs typeface="Calibri"/>
              </a:rPr>
              <a:t>Choose water with meals and snacks.</a:t>
            </a:r>
          </a:p>
          <a:p>
            <a:pPr marL="457200" indent="-457200">
              <a:spcBef>
                <a:spcPts val="1600"/>
              </a:spcBef>
              <a:buChar char="•"/>
            </a:pPr>
            <a:r>
              <a:rPr lang="en-US" sz="3200" dirty="0">
                <a:ea typeface="Calibri"/>
                <a:cs typeface="Calibri"/>
              </a:rPr>
              <a:t>Fruits and vegetables naturally contain a high amount of water.</a:t>
            </a:r>
          </a:p>
          <a:p>
            <a:pPr marL="457200" indent="-457200">
              <a:spcBef>
                <a:spcPts val="1600"/>
              </a:spcBef>
              <a:buChar char="•"/>
            </a:pPr>
            <a:r>
              <a:rPr lang="en-US" sz="3200" dirty="0">
                <a:ea typeface="Calibri"/>
                <a:cs typeface="Calibri"/>
              </a:rPr>
              <a:t>Sugary drinks = empty calories, more risk of weight gain, type 2 diabetes, and dental cavities </a:t>
            </a:r>
          </a:p>
          <a:p>
            <a:pPr marL="457200" indent="-457200">
              <a:spcBef>
                <a:spcPts val="1600"/>
              </a:spcBef>
              <a:buChar char="•"/>
            </a:pPr>
            <a:r>
              <a:rPr lang="en-US" sz="3200" dirty="0">
                <a:highlight>
                  <a:srgbClr val="FFFFFF"/>
                </a:highlight>
                <a:ea typeface="Calibri"/>
                <a:cs typeface="Calibri"/>
              </a:rPr>
              <a:t>Avoid energy drinks: too much caffeine, ingredients that interact with caffeine in dangerous ways, and sugar. May cause anxiety, sleep problems, and dehydration</a:t>
            </a:r>
            <a:r>
              <a:rPr lang="en-US" sz="3200" dirty="0">
                <a:solidFill>
                  <a:schemeClr val="tx1">
                    <a:lumMod val="76000"/>
                    <a:lumOff val="24000"/>
                  </a:schemeClr>
                </a:solidFill>
                <a:highlight>
                  <a:srgbClr val="FFFFFF"/>
                </a:highlight>
                <a:ea typeface="Calibri"/>
                <a:cs typeface="Calibri"/>
              </a:rPr>
              <a:t>. </a:t>
            </a:r>
            <a:endParaRPr lang="en-US" sz="3200" dirty="0">
              <a:solidFill>
                <a:schemeClr val="tx1">
                  <a:lumMod val="76000"/>
                  <a:lumOff val="24000"/>
                </a:schemeClr>
              </a:solidFill>
              <a:highlight>
                <a:srgbClr val="FFFFFF"/>
              </a:highlight>
              <a:latin typeface="Calibri"/>
              <a:ea typeface="Calibri"/>
              <a:cs typeface="Calibri"/>
            </a:endParaRPr>
          </a:p>
          <a:p>
            <a:pPr marL="457200" indent="-457200">
              <a:buChar char="•"/>
            </a:pPr>
            <a:endParaRPr lang="en-US" sz="3200" dirty="0">
              <a:solidFill>
                <a:schemeClr val="tx1">
                  <a:lumMod val="76000"/>
                  <a:lumOff val="24000"/>
                </a:schemeClr>
              </a:solidFill>
              <a:ea typeface="Calibri"/>
              <a:cs typeface="Calibri"/>
            </a:endParaRPr>
          </a:p>
          <a:p>
            <a:endParaRPr lang="en-US" dirty="0">
              <a:ea typeface="Calibri"/>
              <a:cs typeface="Calibri"/>
            </a:endParaRPr>
          </a:p>
          <a:p>
            <a:endParaRPr lang="en-US" dirty="0">
              <a:ea typeface="Calibri"/>
              <a:cs typeface="Calibri"/>
            </a:endParaRPr>
          </a:p>
        </p:txBody>
      </p:sp>
      <p:pic>
        <p:nvPicPr>
          <p:cNvPr id="5" name="Picture 4" descr="UConn Rudd Center for Food Policy and Health logo">
            <a:extLst>
              <a:ext uri="{FF2B5EF4-FFF2-40B4-BE49-F238E27FC236}">
                <a16:creationId xmlns:a16="http://schemas.microsoft.com/office/drawing/2014/main" id="{CCF4B24A-D97A-1842-EC45-49BF3BF1E7D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778361" y="9182100"/>
            <a:ext cx="2178050" cy="984250"/>
          </a:xfrm>
          <a:prstGeom prst="rect">
            <a:avLst/>
          </a:prstGeom>
        </p:spPr>
      </p:pic>
    </p:spTree>
    <p:extLst>
      <p:ext uri="{BB962C8B-B14F-4D97-AF65-F5344CB8AC3E}">
        <p14:creationId xmlns:p14="http://schemas.microsoft.com/office/powerpoint/2010/main" val="36452842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C8A23-8D59-9352-19EA-D5432AE504C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7918430-A226-FF24-F88E-668B6769AFF0}"/>
              </a:ext>
            </a:extLst>
          </p:cNvPr>
          <p:cNvSpPr>
            <a:spLocks noGrp="1"/>
          </p:cNvSpPr>
          <p:nvPr>
            <p:ph type="title"/>
          </p:nvPr>
        </p:nvSpPr>
        <p:spPr>
          <a:xfrm>
            <a:off x="1409699" y="1103650"/>
            <a:ext cx="15468600" cy="1193595"/>
          </a:xfrm>
        </p:spPr>
        <p:txBody>
          <a:bodyPr lIns="91440" tIns="45720" rIns="91440" bIns="45720" anchor="t"/>
          <a:lstStyle/>
          <a:p>
            <a:r>
              <a:rPr lang="en-US" dirty="0">
                <a:latin typeface="Calibri"/>
                <a:ea typeface="Calibri"/>
                <a:cs typeface="Calibri"/>
              </a:rPr>
              <a:t>Why daily physical activity matters</a:t>
            </a:r>
          </a:p>
        </p:txBody>
      </p:sp>
      <p:sp>
        <p:nvSpPr>
          <p:cNvPr id="2" name="Text Placeholder 1">
            <a:extLst>
              <a:ext uri="{FF2B5EF4-FFF2-40B4-BE49-F238E27FC236}">
                <a16:creationId xmlns:a16="http://schemas.microsoft.com/office/drawing/2014/main" id="{62113327-27C5-C668-02FF-2F2DB2F2CA4E}"/>
              </a:ext>
            </a:extLst>
          </p:cNvPr>
          <p:cNvSpPr>
            <a:spLocks noGrp="1"/>
          </p:cNvSpPr>
          <p:nvPr>
            <p:ph type="body" sz="quarter" idx="13"/>
          </p:nvPr>
        </p:nvSpPr>
        <p:spPr>
          <a:xfrm>
            <a:off x="594360" y="3079710"/>
            <a:ext cx="8097453" cy="6103640"/>
          </a:xfrm>
        </p:spPr>
        <p:txBody>
          <a:bodyPr lIns="91440" tIns="45720" rIns="91440" bIns="45720" anchor="t"/>
          <a:lstStyle/>
          <a:p>
            <a:r>
              <a:rPr lang="en-US" sz="3600" b="1" dirty="0">
                <a:ea typeface="Calibri"/>
                <a:cs typeface="Calibri"/>
              </a:rPr>
              <a:t>Benefits:</a:t>
            </a:r>
          </a:p>
          <a:p>
            <a:endParaRPr lang="en-US" b="1" dirty="0">
              <a:ea typeface="Calibri"/>
              <a:cs typeface="Calibri"/>
            </a:endParaRPr>
          </a:p>
          <a:p>
            <a:pPr marL="457200" indent="-457200" fontAlgn="base">
              <a:spcBef>
                <a:spcPts val="2800"/>
              </a:spcBef>
              <a:buFont typeface="Arial" panose="020B0604020202020204" pitchFamily="34" charset="0"/>
              <a:buChar char="•"/>
            </a:pPr>
            <a:r>
              <a:rPr lang="en-US" sz="3200" dirty="0">
                <a:ea typeface="Calibri"/>
                <a:cs typeface="Calibri"/>
              </a:rPr>
              <a:t>Builds strong bones and muscles</a:t>
            </a:r>
          </a:p>
          <a:p>
            <a:pPr marL="457200" indent="-457200" fontAlgn="base">
              <a:spcBef>
                <a:spcPts val="2800"/>
              </a:spcBef>
              <a:buFont typeface="Arial" panose="020B0604020202020204" pitchFamily="34" charset="0"/>
              <a:buChar char="•"/>
            </a:pPr>
            <a:r>
              <a:rPr lang="en-US" sz="3200" dirty="0">
                <a:ea typeface="Calibri"/>
                <a:cs typeface="Calibri"/>
              </a:rPr>
              <a:t>Improves focus, memory, and academic performance.</a:t>
            </a:r>
          </a:p>
          <a:p>
            <a:pPr marL="457200" indent="-457200" fontAlgn="base">
              <a:spcBef>
                <a:spcPts val="2800"/>
              </a:spcBef>
              <a:buFont typeface="Arial" panose="020B0604020202020204" pitchFamily="34" charset="0"/>
              <a:buChar char="•"/>
            </a:pPr>
            <a:r>
              <a:rPr lang="en-US" sz="3200" dirty="0">
                <a:ea typeface="Calibri"/>
                <a:cs typeface="Calibri"/>
              </a:rPr>
              <a:t>Reduces stress and anxiety.</a:t>
            </a:r>
          </a:p>
          <a:p>
            <a:pPr marL="457200" indent="-457200" fontAlgn="base">
              <a:spcBef>
                <a:spcPts val="2800"/>
              </a:spcBef>
              <a:buFont typeface="Arial" panose="020B0604020202020204" pitchFamily="34" charset="0"/>
              <a:buChar char="•"/>
            </a:pPr>
            <a:r>
              <a:rPr lang="en-US" sz="3200" dirty="0">
                <a:ea typeface="Calibri"/>
                <a:cs typeface="Calibri"/>
              </a:rPr>
              <a:t>Gives you better sleep so you feel more energized.</a:t>
            </a:r>
          </a:p>
          <a:p>
            <a:pPr marL="457200" indent="-457200" fontAlgn="base">
              <a:spcBef>
                <a:spcPts val="2800"/>
              </a:spcBef>
              <a:buFont typeface="Arial" panose="020B0604020202020204" pitchFamily="34" charset="0"/>
              <a:buChar char="•"/>
            </a:pPr>
            <a:r>
              <a:rPr lang="en-US" sz="3200" dirty="0">
                <a:ea typeface="Calibri"/>
                <a:cs typeface="Calibri"/>
              </a:rPr>
              <a:t>Helps maintain healthy body weight.</a:t>
            </a:r>
          </a:p>
          <a:p>
            <a:pPr marL="457200" indent="-457200" fontAlgn="base">
              <a:spcBef>
                <a:spcPts val="2800"/>
              </a:spcBef>
              <a:buFont typeface="Arial" panose="020B0604020202020204" pitchFamily="34" charset="0"/>
              <a:buChar char="•"/>
            </a:pPr>
            <a:r>
              <a:rPr lang="en-US" sz="3200" dirty="0">
                <a:ea typeface="Calibri"/>
                <a:cs typeface="Calibri"/>
              </a:rPr>
              <a:t>Supports overall physical and mental health.</a:t>
            </a:r>
          </a:p>
        </p:txBody>
      </p:sp>
      <p:sp>
        <p:nvSpPr>
          <p:cNvPr id="7" name="Text Placeholder 6">
            <a:extLst>
              <a:ext uri="{FF2B5EF4-FFF2-40B4-BE49-F238E27FC236}">
                <a16:creationId xmlns:a16="http://schemas.microsoft.com/office/drawing/2014/main" id="{560DEE14-407D-0AC8-908E-0A514BCF11B3}"/>
              </a:ext>
            </a:extLst>
          </p:cNvPr>
          <p:cNvSpPr>
            <a:spLocks noGrp="1"/>
          </p:cNvSpPr>
          <p:nvPr>
            <p:ph type="body" sz="quarter" idx="15"/>
          </p:nvPr>
        </p:nvSpPr>
        <p:spPr>
          <a:xfrm>
            <a:off x="9143999" y="3079710"/>
            <a:ext cx="8098969" cy="6592247"/>
          </a:xfrm>
        </p:spPr>
        <p:txBody>
          <a:bodyPr lIns="91440" tIns="45720" rIns="91440" bIns="45720" anchor="t"/>
          <a:lstStyle/>
          <a:p>
            <a:r>
              <a:rPr lang="en-US" sz="3600" b="1" dirty="0">
                <a:ea typeface="Calibri"/>
                <a:cs typeface="Calibri"/>
              </a:rPr>
              <a:t>Physical Activity Recommendations:</a:t>
            </a:r>
          </a:p>
          <a:p>
            <a:endParaRPr lang="en-US" sz="3600" dirty="0">
              <a:ea typeface="Calibri"/>
              <a:cs typeface="Calibri"/>
            </a:endParaRPr>
          </a:p>
          <a:p>
            <a:pPr marL="457200" indent="-457200">
              <a:spcBef>
                <a:spcPts val="2800"/>
              </a:spcBef>
              <a:buFont typeface="Arial" panose="020B0604020202020204" pitchFamily="34" charset="0"/>
              <a:buChar char="•"/>
            </a:pPr>
            <a:r>
              <a:rPr lang="en-US" sz="3200" dirty="0"/>
              <a:t>Youth ages 6 to 17 should get at least  60 minutes of moderate to vigorous physical activity every day.</a:t>
            </a:r>
            <a:endParaRPr lang="en-US" sz="3200" dirty="0">
              <a:cs typeface="Calibri"/>
            </a:endParaRPr>
          </a:p>
          <a:p>
            <a:pPr marL="457200" indent="-457200">
              <a:spcBef>
                <a:spcPts val="2800"/>
              </a:spcBef>
              <a:buFont typeface="Arial" panose="020B0604020202020204" pitchFamily="34" charset="0"/>
              <a:buChar char="•"/>
            </a:pPr>
            <a:r>
              <a:rPr lang="en-US" sz="3200" dirty="0"/>
              <a:t>Choose a variety of enjoyable physical activities.</a:t>
            </a:r>
            <a:endParaRPr lang="en-US" sz="3200" dirty="0">
              <a:cs typeface="Calibri"/>
            </a:endParaRPr>
          </a:p>
          <a:p>
            <a:pPr marL="457200" indent="-457200">
              <a:spcBef>
                <a:spcPts val="2800"/>
              </a:spcBef>
              <a:buFont typeface="Arial" panose="020B0604020202020204" pitchFamily="34" charset="0"/>
              <a:buChar char="•"/>
            </a:pPr>
            <a:r>
              <a:rPr lang="en-US" sz="3200" dirty="0"/>
              <a:t>Limit the time spent in front of a TV or digital device and move throughout the day.</a:t>
            </a:r>
            <a:endParaRPr lang="en-US" sz="3200" dirty="0">
              <a:ea typeface="Calibri"/>
              <a:cs typeface="Calibri"/>
            </a:endParaRPr>
          </a:p>
        </p:txBody>
      </p:sp>
      <p:sp>
        <p:nvSpPr>
          <p:cNvPr id="8" name="TextBox 7">
            <a:extLst>
              <a:ext uri="{FF2B5EF4-FFF2-40B4-BE49-F238E27FC236}">
                <a16:creationId xmlns:a16="http://schemas.microsoft.com/office/drawing/2014/main" id="{359595B4-43DE-51C2-67D9-46D7B084A3E3}"/>
              </a:ext>
            </a:extLst>
          </p:cNvPr>
          <p:cNvSpPr txBox="1"/>
          <p:nvPr/>
        </p:nvSpPr>
        <p:spPr>
          <a:xfrm>
            <a:off x="331589" y="9765265"/>
            <a:ext cx="12507333" cy="307777"/>
          </a:xfrm>
          <a:prstGeom prst="rect">
            <a:avLst/>
          </a:prstGeom>
          <a:noFill/>
        </p:spPr>
        <p:txBody>
          <a:bodyPr wrap="square" rtlCol="0">
            <a:spAutoFit/>
          </a:bodyPr>
          <a:lstStyle/>
          <a:p>
            <a:r>
              <a:rPr lang="en-US" sz="1400" dirty="0"/>
              <a:t>Source: U.S. Dept of Health and Human Services. Physical Activity Guidelines for Americans, 2nd edition. Washington, DC: U.S. Dept of Health and Human Services; 2018. </a:t>
            </a:r>
          </a:p>
        </p:txBody>
      </p:sp>
      <p:pic>
        <p:nvPicPr>
          <p:cNvPr id="5" name="Picture 4" descr="UConn Rudd Center for Food Policy and Health logo">
            <a:extLst>
              <a:ext uri="{FF2B5EF4-FFF2-40B4-BE49-F238E27FC236}">
                <a16:creationId xmlns:a16="http://schemas.microsoft.com/office/drawing/2014/main" id="{E4B09513-0BF2-08A0-49A8-CB113D6485D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778361" y="9182100"/>
            <a:ext cx="2178050" cy="984250"/>
          </a:xfrm>
          <a:prstGeom prst="rect">
            <a:avLst/>
          </a:prstGeom>
        </p:spPr>
      </p:pic>
    </p:spTree>
    <p:extLst>
      <p:ext uri="{BB962C8B-B14F-4D97-AF65-F5344CB8AC3E}">
        <p14:creationId xmlns:p14="http://schemas.microsoft.com/office/powerpoint/2010/main" val="21878912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D1435-DB6E-6564-C0C0-147A839E764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E6A6B05-8023-7341-9743-2374219251C0}"/>
              </a:ext>
            </a:extLst>
          </p:cNvPr>
          <p:cNvSpPr>
            <a:spLocks noGrp="1"/>
          </p:cNvSpPr>
          <p:nvPr>
            <p:ph type="title"/>
          </p:nvPr>
        </p:nvSpPr>
        <p:spPr>
          <a:xfrm>
            <a:off x="1409700" y="1178087"/>
            <a:ext cx="15468600" cy="1203325"/>
          </a:xfrm>
        </p:spPr>
        <p:txBody>
          <a:bodyPr lIns="91440" tIns="45720" rIns="91440" bIns="45720" anchor="t"/>
          <a:lstStyle/>
          <a:p>
            <a:r>
              <a:rPr lang="en-US" dirty="0">
                <a:latin typeface="Calibri"/>
                <a:ea typeface="Calibri"/>
                <a:cs typeface="Calibri"/>
              </a:rPr>
              <a:t>Build your own plate</a:t>
            </a:r>
          </a:p>
        </p:txBody>
      </p:sp>
      <p:sp>
        <p:nvSpPr>
          <p:cNvPr id="2" name="Text Placeholder 1">
            <a:extLst>
              <a:ext uri="{FF2B5EF4-FFF2-40B4-BE49-F238E27FC236}">
                <a16:creationId xmlns:a16="http://schemas.microsoft.com/office/drawing/2014/main" id="{3063A96E-85F7-A4DC-4EBD-C1A7F8AE88A4}"/>
              </a:ext>
            </a:extLst>
          </p:cNvPr>
          <p:cNvSpPr>
            <a:spLocks noGrp="1"/>
          </p:cNvSpPr>
          <p:nvPr>
            <p:ph type="body" sz="quarter" idx="13"/>
          </p:nvPr>
        </p:nvSpPr>
        <p:spPr>
          <a:xfrm>
            <a:off x="1409700" y="3104761"/>
            <a:ext cx="15468600" cy="5833966"/>
          </a:xfrm>
        </p:spPr>
        <p:txBody>
          <a:bodyPr lIns="91440" tIns="45720" rIns="91440" bIns="45720" anchor="t"/>
          <a:lstStyle/>
          <a:p>
            <a:pPr>
              <a:spcBef>
                <a:spcPts val="3600"/>
              </a:spcBef>
            </a:pPr>
            <a:r>
              <a:rPr lang="en-US" sz="3600" b="1" dirty="0">
                <a:solidFill>
                  <a:srgbClr val="BE2D2D"/>
                </a:solidFill>
                <a:ea typeface="Calibri"/>
                <a:cs typeface="Calibri"/>
              </a:rPr>
              <a:t>Activity:</a:t>
            </a:r>
          </a:p>
          <a:p>
            <a:pPr marL="457200" lvl="0" indent="-457200">
              <a:spcBef>
                <a:spcPts val="3600"/>
              </a:spcBef>
              <a:buFont typeface="Arial" panose="020B0604020202020204" pitchFamily="34" charset="0"/>
              <a:buChar char="•"/>
            </a:pPr>
            <a:r>
              <a:rPr lang="en-US" sz="3600" dirty="0"/>
              <a:t>Use paper plate and food cards/models to build a meal plan representing your culture and/or favorite foods. </a:t>
            </a:r>
          </a:p>
          <a:p>
            <a:pPr marL="457200" indent="-457200">
              <a:spcBef>
                <a:spcPts val="3600"/>
              </a:spcBef>
              <a:buChar char="•"/>
            </a:pPr>
            <a:r>
              <a:rPr lang="en-US" sz="3600" dirty="0">
                <a:ea typeface="Calibri"/>
                <a:cs typeface="Calibri"/>
              </a:rPr>
              <a:t>Students will present their plate and explain their food choices.</a:t>
            </a:r>
            <a:endParaRPr lang="en-US" sz="3600" b="1" dirty="0">
              <a:highlight>
                <a:srgbClr val="FFFFFF"/>
              </a:highlight>
              <a:ea typeface="Calibri"/>
              <a:cs typeface="Calibri"/>
            </a:endParaRPr>
          </a:p>
          <a:p>
            <a:pPr>
              <a:spcBef>
                <a:spcPts val="3600"/>
              </a:spcBef>
            </a:pPr>
            <a:r>
              <a:rPr lang="en-US" sz="3600" b="1" dirty="0">
                <a:solidFill>
                  <a:srgbClr val="BE2D2D"/>
                </a:solidFill>
                <a:highlight>
                  <a:srgbClr val="FFFFFF"/>
                </a:highlight>
                <a:ea typeface="Calibri"/>
                <a:cs typeface="Calibri"/>
              </a:rPr>
              <a:t>Discussion questions:</a:t>
            </a:r>
          </a:p>
          <a:p>
            <a:pPr marL="457200" indent="-457200">
              <a:spcBef>
                <a:spcPts val="3600"/>
              </a:spcBef>
              <a:buChar char="•"/>
            </a:pPr>
            <a:r>
              <a:rPr lang="en-US" sz="3600" dirty="0">
                <a:highlight>
                  <a:srgbClr val="FFFFFF"/>
                </a:highlight>
                <a:ea typeface="Calibri"/>
                <a:cs typeface="Calibri"/>
              </a:rPr>
              <a:t>What surprised you about your plate?</a:t>
            </a:r>
            <a:endParaRPr lang="en-US" sz="3600" dirty="0">
              <a:highlight>
                <a:srgbClr val="C6C6C6"/>
              </a:highlight>
              <a:ea typeface="Calibri"/>
              <a:cs typeface="Calibri"/>
            </a:endParaRPr>
          </a:p>
          <a:p>
            <a:pPr marL="457200" indent="-457200">
              <a:spcBef>
                <a:spcPts val="3600"/>
              </a:spcBef>
              <a:buChar char="•"/>
            </a:pPr>
            <a:r>
              <a:rPr lang="en-US" sz="3600" dirty="0">
                <a:highlight>
                  <a:srgbClr val="FFFFFF"/>
                </a:highlight>
                <a:ea typeface="Calibri"/>
                <a:cs typeface="Calibri"/>
              </a:rPr>
              <a:t>How can you use MyPlate when eating at school, home or with peers?</a:t>
            </a:r>
            <a:endParaRPr lang="en-US" dirty="0">
              <a:ea typeface="Calibri"/>
              <a:cs typeface="Calibri"/>
            </a:endParaRPr>
          </a:p>
          <a:p>
            <a:endParaRPr lang="en-US" dirty="0">
              <a:ea typeface="Calibri"/>
              <a:cs typeface="Calibri"/>
            </a:endParaRPr>
          </a:p>
        </p:txBody>
      </p:sp>
      <p:pic>
        <p:nvPicPr>
          <p:cNvPr id="5" name="Picture 4" descr="UConn Rudd Center for Food Policy and Health logo">
            <a:extLst>
              <a:ext uri="{FF2B5EF4-FFF2-40B4-BE49-F238E27FC236}">
                <a16:creationId xmlns:a16="http://schemas.microsoft.com/office/drawing/2014/main" id="{56938D81-4DF5-870E-C61E-C74E3D1CD01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778361" y="9182100"/>
            <a:ext cx="2178050" cy="984250"/>
          </a:xfrm>
          <a:prstGeom prst="rect">
            <a:avLst/>
          </a:prstGeom>
        </p:spPr>
      </p:pic>
    </p:spTree>
    <p:extLst>
      <p:ext uri="{BB962C8B-B14F-4D97-AF65-F5344CB8AC3E}">
        <p14:creationId xmlns:p14="http://schemas.microsoft.com/office/powerpoint/2010/main" val="23916847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CFCEE-3A85-E559-5890-F061936AFA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1B1315-ABAB-C21B-CCA3-43BBE249E888}"/>
              </a:ext>
            </a:extLst>
          </p:cNvPr>
          <p:cNvSpPr>
            <a:spLocks noGrp="1"/>
          </p:cNvSpPr>
          <p:nvPr>
            <p:ph type="title"/>
          </p:nvPr>
        </p:nvSpPr>
        <p:spPr>
          <a:xfrm>
            <a:off x="454090" y="1918996"/>
            <a:ext cx="9180512" cy="990600"/>
          </a:xfrm>
        </p:spPr>
        <p:txBody>
          <a:bodyPr lIns="91440" tIns="45720" rIns="91440" bIns="45720" anchor="t"/>
          <a:lstStyle/>
          <a:p>
            <a:r>
              <a:rPr lang="en-US" dirty="0">
                <a:latin typeface="Calibri"/>
                <a:ea typeface="Calibri"/>
                <a:cs typeface="Calibri"/>
              </a:rPr>
              <a:t>What did we learn today?</a:t>
            </a:r>
            <a:br>
              <a:rPr lang="en-US" dirty="0"/>
            </a:br>
            <a:r>
              <a:rPr lang="en-US" dirty="0">
                <a:latin typeface="Arial Narrow"/>
              </a:rPr>
              <a:t> </a:t>
            </a:r>
          </a:p>
        </p:txBody>
      </p:sp>
      <p:sp>
        <p:nvSpPr>
          <p:cNvPr id="5" name="Text Placeholder 1">
            <a:extLst>
              <a:ext uri="{FF2B5EF4-FFF2-40B4-BE49-F238E27FC236}">
                <a16:creationId xmlns:a16="http://schemas.microsoft.com/office/drawing/2014/main" id="{E9A52088-0491-802D-0966-1C9621020635}"/>
              </a:ext>
            </a:extLst>
          </p:cNvPr>
          <p:cNvSpPr txBox="1">
            <a:spLocks/>
          </p:cNvSpPr>
          <p:nvPr/>
        </p:nvSpPr>
        <p:spPr>
          <a:xfrm>
            <a:off x="454090" y="3238500"/>
            <a:ext cx="7786315" cy="5966460"/>
          </a:xfrm>
          <a:prstGeom prst="rect">
            <a:avLst/>
          </a:prstGeom>
        </p:spPr>
        <p:txBody>
          <a:bodyPr lIns="91440" tIns="45720" rIns="91440" bIns="45720" anchor="t"/>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MyPlate: simple guide for healthy eating</a:t>
            </a:r>
          </a:p>
          <a:p>
            <a:pPr lvl="1">
              <a:buFont typeface="Arial" panose="020B0604020202020204" pitchFamily="34" charset="0"/>
              <a:buChar char="•"/>
            </a:pPr>
            <a:r>
              <a:rPr lang="en-US" dirty="0"/>
              <a:t>Includes five food groups: Fruit, Vegetables, Grains, Protein foods, and Dairy</a:t>
            </a:r>
          </a:p>
          <a:p>
            <a:r>
              <a:rPr lang="en-US" dirty="0"/>
              <a:t>Eating foods from all 5 good groups</a:t>
            </a:r>
          </a:p>
          <a:p>
            <a:pPr lvl="1">
              <a:buFont typeface="Arial" panose="020B0604020202020204" pitchFamily="34" charset="0"/>
              <a:buChar char="•"/>
            </a:pPr>
            <a:r>
              <a:rPr lang="en-US" dirty="0"/>
              <a:t>Provides nutrients for growth, energy, learning, and overall health </a:t>
            </a:r>
          </a:p>
          <a:p>
            <a:r>
              <a:rPr lang="en-US" dirty="0"/>
              <a:t>Make half of your plate fruits and vegetables</a:t>
            </a:r>
          </a:p>
          <a:p>
            <a:pPr lvl="1">
              <a:buFont typeface="Arial" panose="020B0604020202020204" pitchFamily="34" charset="0"/>
              <a:buChar char="•"/>
            </a:pPr>
            <a:r>
              <a:rPr lang="en-US" dirty="0"/>
              <a:t>Choose a variety</a:t>
            </a:r>
          </a:p>
          <a:p>
            <a:r>
              <a:rPr lang="en-US" dirty="0"/>
              <a:t>Consume low-fat or fat-free dairy foods</a:t>
            </a:r>
          </a:p>
          <a:p>
            <a:pPr lvl="1">
              <a:buFont typeface="Arial" panose="020B0604020202020204" pitchFamily="34" charset="0"/>
              <a:buChar char="•"/>
            </a:pPr>
            <a:r>
              <a:rPr lang="en-US" dirty="0"/>
              <a:t>Help build strong bones and teeth</a:t>
            </a:r>
          </a:p>
        </p:txBody>
      </p:sp>
      <p:sp>
        <p:nvSpPr>
          <p:cNvPr id="7" name="Text Placeholder 1">
            <a:extLst>
              <a:ext uri="{FF2B5EF4-FFF2-40B4-BE49-F238E27FC236}">
                <a16:creationId xmlns:a16="http://schemas.microsoft.com/office/drawing/2014/main" id="{AF43AF50-D155-C9D6-1A89-0DCFB481BDC6}"/>
              </a:ext>
            </a:extLst>
          </p:cNvPr>
          <p:cNvSpPr txBox="1">
            <a:spLocks/>
          </p:cNvSpPr>
          <p:nvPr/>
        </p:nvSpPr>
        <p:spPr>
          <a:xfrm>
            <a:off x="9144000" y="3238500"/>
            <a:ext cx="8042988" cy="5295898"/>
          </a:xfrm>
          <a:prstGeom prst="rect">
            <a:avLst/>
          </a:prstGeom>
        </p:spPr>
        <p:txBody>
          <a:bodyPr lIns="91440" tIns="45720" rIns="91440" bIns="45720" anchor="t"/>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Water is the best beverage choice</a:t>
            </a:r>
            <a:endParaRPr lang="en-US" sz="2800" dirty="0">
              <a:cs typeface="Calibri" panose="020F0502020204030204"/>
            </a:endParaRPr>
          </a:p>
          <a:p>
            <a:pPr lvl="1">
              <a:buFont typeface="Arial" panose="020B0604020202020204" pitchFamily="34" charset="0"/>
              <a:buChar char="•"/>
            </a:pPr>
            <a:r>
              <a:rPr lang="en-US" dirty="0"/>
              <a:t>Keeps the body hydrated and supports many important functions</a:t>
            </a:r>
            <a:endParaRPr lang="en-US" dirty="0">
              <a:ea typeface="Calibri" panose="020F0502020204030204"/>
              <a:cs typeface="Calibri" panose="020F0502020204030204"/>
            </a:endParaRPr>
          </a:p>
          <a:p>
            <a:r>
              <a:rPr lang="en-US" dirty="0"/>
              <a:t>Physical activity is important</a:t>
            </a:r>
          </a:p>
          <a:p>
            <a:pPr lvl="1">
              <a:buFont typeface="Arial" panose="020B0604020202020204" pitchFamily="34" charset="0"/>
              <a:buChar char="•"/>
            </a:pPr>
            <a:r>
              <a:rPr lang="en-US" dirty="0"/>
              <a:t>Have at least 60 minutes of moderate to vigorous physical activity every day</a:t>
            </a:r>
            <a:endParaRPr lang="en-US" dirty="0">
              <a:ea typeface="Calibri" panose="020F0502020204030204"/>
              <a:cs typeface="Calibri" panose="020F0502020204030204"/>
            </a:endParaRPr>
          </a:p>
          <a:p>
            <a:r>
              <a:rPr lang="en-US" dirty="0"/>
              <a:t>Healthy eating can include foods from all cultures</a:t>
            </a:r>
          </a:p>
          <a:p>
            <a:pPr lvl="1">
              <a:buFont typeface="Arial" panose="020B0604020202020204" pitchFamily="34" charset="0"/>
              <a:buChar char="•"/>
            </a:pPr>
            <a:r>
              <a:rPr lang="en-US" dirty="0"/>
              <a:t>Balanced meals can be created using favorite and traditional foods</a:t>
            </a:r>
            <a:endParaRPr lang="en-US" dirty="0">
              <a:ea typeface="Calibri" panose="020F0502020204030204"/>
              <a:cs typeface="Calibri" panose="020F0502020204030204"/>
            </a:endParaRPr>
          </a:p>
        </p:txBody>
      </p:sp>
    </p:spTree>
    <p:extLst>
      <p:ext uri="{BB962C8B-B14F-4D97-AF65-F5344CB8AC3E}">
        <p14:creationId xmlns:p14="http://schemas.microsoft.com/office/powerpoint/2010/main" val="6555986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BD25D39-DCAB-B0DF-D42A-0A875ABE8BF1}"/>
              </a:ext>
            </a:extLst>
          </p:cNvPr>
          <p:cNvSpPr txBox="1">
            <a:spLocks noGrp="1"/>
          </p:cNvSpPr>
          <p:nvPr>
            <p:ph type="title" idx="4294967295"/>
          </p:nvPr>
        </p:nvSpPr>
        <p:spPr>
          <a:xfrm>
            <a:off x="3563257" y="1978949"/>
            <a:ext cx="11212285"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1" u="none" strike="noStrike" kern="1200" cap="none" spc="0" normalizeH="0" baseline="0" noProof="0" dirty="0">
                <a:ln>
                  <a:noFill/>
                </a:ln>
                <a:solidFill>
                  <a:srgbClr val="BE2D2D"/>
                </a:solidFill>
                <a:effectLst/>
                <a:uLnTx/>
                <a:uFillTx/>
                <a:latin typeface="+mn-lt"/>
                <a:ea typeface="Calibri"/>
                <a:cs typeface="Calibri"/>
              </a:rPr>
              <a:t>Healthy Habit Goal</a:t>
            </a:r>
          </a:p>
        </p:txBody>
      </p:sp>
      <p:sp>
        <p:nvSpPr>
          <p:cNvPr id="2" name="Title 1">
            <a:extLst>
              <a:ext uri="{FF2B5EF4-FFF2-40B4-BE49-F238E27FC236}">
                <a16:creationId xmlns:a16="http://schemas.microsoft.com/office/drawing/2014/main" id="{F7107579-8870-8971-5583-C0C85ED8AAC2}"/>
              </a:ext>
            </a:extLst>
          </p:cNvPr>
          <p:cNvSpPr>
            <a:spLocks/>
          </p:cNvSpPr>
          <p:nvPr/>
        </p:nvSpPr>
        <p:spPr>
          <a:xfrm>
            <a:off x="2349499" y="3527579"/>
            <a:ext cx="7708901" cy="41813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a:ln>
                  <a:noFill/>
                </a:ln>
                <a:solidFill>
                  <a:schemeClr val="tx1"/>
                </a:solidFill>
                <a:effectLst/>
                <a:uLnTx/>
                <a:uFillTx/>
                <a:latin typeface="Calibri"/>
                <a:ea typeface="Calibri"/>
                <a:cs typeface="Calibri"/>
              </a:rPr>
              <a:t>Write a personal ”Healthy Habit Goal” on a sticky note, and post it on the whiteboard:</a:t>
            </a:r>
            <a:br>
              <a:rPr kumimoji="0" lang="en-US" sz="4400" b="1" i="0" u="none" strike="noStrike" kern="1200" cap="none" spc="0" normalizeH="0" baseline="0" noProof="0" dirty="0">
                <a:ln>
                  <a:noFill/>
                </a:ln>
                <a:solidFill>
                  <a:schemeClr val="tx1"/>
                </a:solidFill>
                <a:effectLst/>
                <a:uLnTx/>
                <a:uFillTx/>
                <a:latin typeface="Calibri"/>
                <a:ea typeface="Calibri"/>
                <a:cs typeface="Calibri"/>
              </a:rPr>
            </a:br>
            <a:br>
              <a:rPr kumimoji="0" lang="en-US" sz="4400" b="1" i="0" u="none" strike="noStrike" kern="1200" cap="none" spc="0" normalizeH="0" baseline="0" noProof="0" dirty="0">
                <a:ln>
                  <a:noFill/>
                </a:ln>
                <a:solidFill>
                  <a:schemeClr val="tx1"/>
                </a:solidFill>
                <a:effectLst/>
                <a:uLnTx/>
                <a:uFillTx/>
                <a:latin typeface="Calibri"/>
                <a:ea typeface="Calibri"/>
                <a:cs typeface="Calibri"/>
              </a:rPr>
            </a:br>
            <a:r>
              <a:rPr kumimoji="0" lang="en-US" sz="4400" b="1" i="0" u="none" strike="noStrike" kern="1200" cap="none" spc="0" normalizeH="0" baseline="0" noProof="0" dirty="0">
                <a:ln>
                  <a:noFill/>
                </a:ln>
                <a:solidFill>
                  <a:schemeClr val="tx1"/>
                </a:solidFill>
                <a:effectLst/>
                <a:uLnTx/>
                <a:uFillTx/>
                <a:latin typeface="Calibri"/>
                <a:ea typeface="Calibri"/>
                <a:cs typeface="Calibri"/>
              </a:rPr>
              <a:t>“A healthy habit I will try this week is…”</a:t>
            </a:r>
          </a:p>
        </p:txBody>
      </p:sp>
      <p:pic>
        <p:nvPicPr>
          <p:cNvPr id="6" name="Picture 5" descr="Smiley face sticky notes">
            <a:extLst>
              <a:ext uri="{FF2B5EF4-FFF2-40B4-BE49-F238E27FC236}">
                <a16:creationId xmlns:a16="http://schemas.microsoft.com/office/drawing/2014/main" id="{E19BD673-F5ED-99C3-2004-90DDACA151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01350" y="3436260"/>
            <a:ext cx="6545939" cy="4363959"/>
          </a:xfrm>
          <a:prstGeom prst="rect">
            <a:avLst/>
          </a:prstGeom>
        </p:spPr>
      </p:pic>
      <p:pic>
        <p:nvPicPr>
          <p:cNvPr id="4" name="Picture 3" descr="UConn Rudd Center for Food Policy and Health logo">
            <a:extLst>
              <a:ext uri="{FF2B5EF4-FFF2-40B4-BE49-F238E27FC236}">
                <a16:creationId xmlns:a16="http://schemas.microsoft.com/office/drawing/2014/main" id="{E6C00583-D0A0-7ACC-117D-400759B4945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778361" y="9182100"/>
            <a:ext cx="2178050" cy="984250"/>
          </a:xfrm>
          <a:prstGeom prst="rect">
            <a:avLst/>
          </a:prstGeom>
        </p:spPr>
      </p:pic>
    </p:spTree>
    <p:extLst>
      <p:ext uri="{BB962C8B-B14F-4D97-AF65-F5344CB8AC3E}">
        <p14:creationId xmlns:p14="http://schemas.microsoft.com/office/powerpoint/2010/main" val="12831712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A2A94-347A-3BD4-55F5-CC1468E002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933C55-CAC8-213A-AE94-611CB739D74C}"/>
              </a:ext>
            </a:extLst>
          </p:cNvPr>
          <p:cNvSpPr>
            <a:spLocks noGrp="1"/>
          </p:cNvSpPr>
          <p:nvPr>
            <p:ph type="title"/>
          </p:nvPr>
        </p:nvSpPr>
        <p:spPr>
          <a:xfrm>
            <a:off x="4064000" y="1742452"/>
            <a:ext cx="11176000" cy="975348"/>
          </a:xfrm>
        </p:spPr>
        <p:txBody>
          <a:bodyPr lIns="91440" tIns="45720" rIns="91440" bIns="45720" anchor="t">
            <a:normAutofit fontScale="90000"/>
          </a:bodyPr>
          <a:lstStyle/>
          <a:p>
            <a:pPr algn="ctr"/>
            <a:r>
              <a:rPr lang="en-US" sz="6000" b="1" i="1" dirty="0">
                <a:solidFill>
                  <a:srgbClr val="BE2D2D"/>
                </a:solidFill>
                <a:latin typeface="Calibri"/>
                <a:ea typeface="Calibri"/>
                <a:cs typeface="Calibri"/>
              </a:rPr>
              <a:t>Assignment – Food Choices Interview </a:t>
            </a:r>
            <a:endParaRPr lang="en-US" sz="6000" b="1" i="1" dirty="0">
              <a:solidFill>
                <a:srgbClr val="BE2D2D"/>
              </a:solidFill>
              <a:ea typeface="Calibri"/>
            </a:endParaRPr>
          </a:p>
        </p:txBody>
      </p:sp>
      <p:sp>
        <p:nvSpPr>
          <p:cNvPr id="3" name="Text Placeholder 2">
            <a:extLst>
              <a:ext uri="{FF2B5EF4-FFF2-40B4-BE49-F238E27FC236}">
                <a16:creationId xmlns:a16="http://schemas.microsoft.com/office/drawing/2014/main" id="{8143CD9B-46B2-D484-06B9-297EFDA0FF83}"/>
              </a:ext>
            </a:extLst>
          </p:cNvPr>
          <p:cNvSpPr>
            <a:spLocks noGrp="1"/>
          </p:cNvSpPr>
          <p:nvPr>
            <p:ph type="body" sz="quarter" idx="11"/>
          </p:nvPr>
        </p:nvSpPr>
        <p:spPr>
          <a:xfrm>
            <a:off x="2527300" y="3073400"/>
            <a:ext cx="14249400" cy="6275961"/>
          </a:xfrm>
        </p:spPr>
        <p:txBody>
          <a:bodyPr lIns="91440" tIns="45720" rIns="91440" bIns="45720" anchor="t">
            <a:normAutofit/>
          </a:bodyPr>
          <a:lstStyle/>
          <a:p>
            <a:pPr marL="0" lvl="1" indent="0">
              <a:spcAft>
                <a:spcPts val="600"/>
              </a:spcAft>
              <a:buNone/>
            </a:pPr>
            <a:r>
              <a:rPr lang="en-US" sz="4000" b="1" spc="75" dirty="0"/>
              <a:t>Interview a family member or friend and record their responses on paper:</a:t>
            </a:r>
          </a:p>
          <a:p>
            <a:pPr marL="571500" lvl="1" indent="-571500">
              <a:spcAft>
                <a:spcPts val="600"/>
              </a:spcAft>
              <a:buFont typeface="Arial" panose="020B0604020202020204" pitchFamily="34" charset="0"/>
              <a:buChar char="•"/>
            </a:pPr>
            <a:r>
              <a:rPr lang="en-US" sz="4000" dirty="0"/>
              <a:t>What foods/drinks do they choose most often?</a:t>
            </a:r>
          </a:p>
          <a:p>
            <a:pPr marL="571500" lvl="1" indent="-571500">
              <a:spcAft>
                <a:spcPts val="600"/>
              </a:spcAft>
              <a:buFont typeface="Arial" panose="020B0604020202020204" pitchFamily="34" charset="0"/>
              <a:buChar char="•"/>
            </a:pPr>
            <a:r>
              <a:rPr lang="en-US" sz="4000" dirty="0"/>
              <a:t>Why?</a:t>
            </a:r>
          </a:p>
          <a:p>
            <a:pPr marL="571500" lvl="1" indent="-571500">
              <a:spcAft>
                <a:spcPts val="600"/>
              </a:spcAft>
              <a:buFont typeface="Arial" panose="020B0604020202020204" pitchFamily="34" charset="0"/>
              <a:buChar char="•"/>
            </a:pPr>
            <a:r>
              <a:rPr lang="en-US" sz="4000" dirty="0"/>
              <a:t>What influences their choices?</a:t>
            </a:r>
          </a:p>
          <a:p>
            <a:pPr marL="857269" lvl="2" indent="-457200">
              <a:spcAft>
                <a:spcPts val="600"/>
              </a:spcAft>
            </a:pPr>
            <a:r>
              <a:rPr lang="en-US" sz="3200" dirty="0"/>
              <a:t>(Food choices are not always up to the individual. Prompt them to consider other factors in their environment: Are there things other than taste and preference that influence what you eat and drink?</a:t>
            </a:r>
            <a:endParaRPr lang="en-US" sz="3200" dirty="0">
              <a:ea typeface="Calibri"/>
              <a:cs typeface="Calibri"/>
            </a:endParaRPr>
          </a:p>
          <a:p>
            <a:pPr marL="0" lvl="1" indent="0">
              <a:spcBef>
                <a:spcPts val="1800"/>
              </a:spcBef>
              <a:spcAft>
                <a:spcPts val="600"/>
              </a:spcAft>
              <a:buNone/>
            </a:pPr>
            <a:r>
              <a:rPr lang="en-US" sz="4000" dirty="0"/>
              <a:t>Report back to the group the next session</a:t>
            </a:r>
          </a:p>
        </p:txBody>
      </p:sp>
    </p:spTree>
    <p:extLst>
      <p:ext uri="{BB962C8B-B14F-4D97-AF65-F5344CB8AC3E}">
        <p14:creationId xmlns:p14="http://schemas.microsoft.com/office/powerpoint/2010/main" val="35959432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A3DE7-350C-14F7-2002-9943F4F3D3F8}"/>
              </a:ext>
            </a:extLst>
          </p:cNvPr>
          <p:cNvSpPr>
            <a:spLocks noGrp="1"/>
          </p:cNvSpPr>
          <p:nvPr>
            <p:ph type="title"/>
          </p:nvPr>
        </p:nvSpPr>
        <p:spPr/>
        <p:txBody>
          <a:bodyPr lIns="91440" tIns="45720" rIns="91440" bIns="45720" anchor="t"/>
          <a:lstStyle/>
          <a:p>
            <a:r>
              <a:rPr lang="en-US" dirty="0">
                <a:latin typeface="Calibri"/>
                <a:ea typeface="Calibri"/>
                <a:cs typeface="Calibri"/>
              </a:rPr>
              <a:t>Thank you!</a:t>
            </a:r>
          </a:p>
        </p:txBody>
      </p:sp>
      <p:sp>
        <p:nvSpPr>
          <p:cNvPr id="3" name="Text Placeholder 2">
            <a:extLst>
              <a:ext uri="{FF2B5EF4-FFF2-40B4-BE49-F238E27FC236}">
                <a16:creationId xmlns:a16="http://schemas.microsoft.com/office/drawing/2014/main" id="{8E750320-0FDE-4DFD-A526-64B489761EAB}"/>
              </a:ext>
            </a:extLst>
          </p:cNvPr>
          <p:cNvSpPr>
            <a:spLocks noGrp="1"/>
          </p:cNvSpPr>
          <p:nvPr>
            <p:ph type="body" sz="quarter" idx="11"/>
          </p:nvPr>
        </p:nvSpPr>
        <p:spPr/>
        <p:txBody>
          <a:bodyPr lIns="91440" tIns="45720" rIns="91440" bIns="45720" anchor="t"/>
          <a:lstStyle/>
          <a:p>
            <a:r>
              <a:rPr lang="en-US">
                <a:latin typeface="Calibri"/>
                <a:ea typeface="Calibri"/>
                <a:cs typeface="Calibri"/>
              </a:rPr>
              <a:t>Bluesky</a:t>
            </a:r>
          </a:p>
        </p:txBody>
      </p:sp>
      <p:sp>
        <p:nvSpPr>
          <p:cNvPr id="4" name="Text Placeholder 3">
            <a:extLst>
              <a:ext uri="{FF2B5EF4-FFF2-40B4-BE49-F238E27FC236}">
                <a16:creationId xmlns:a16="http://schemas.microsoft.com/office/drawing/2014/main" id="{E4497875-835B-4EE4-242A-C096B43C2584}"/>
              </a:ext>
            </a:extLst>
          </p:cNvPr>
          <p:cNvSpPr>
            <a:spLocks noGrp="1"/>
          </p:cNvSpPr>
          <p:nvPr>
            <p:ph type="body" sz="quarter" idx="12"/>
          </p:nvPr>
        </p:nvSpPr>
        <p:spPr/>
        <p:txBody>
          <a:bodyPr/>
          <a:lstStyle/>
          <a:p>
            <a:r>
              <a:rPr lang="en-US"/>
              <a:t>@UConnRudd.Bsky.Social</a:t>
            </a:r>
          </a:p>
        </p:txBody>
      </p:sp>
      <p:sp>
        <p:nvSpPr>
          <p:cNvPr id="5" name="Text Placeholder 4">
            <a:extLst>
              <a:ext uri="{FF2B5EF4-FFF2-40B4-BE49-F238E27FC236}">
                <a16:creationId xmlns:a16="http://schemas.microsoft.com/office/drawing/2014/main" id="{DF88DF3C-0331-3353-425A-7AB7609B5FFC}"/>
              </a:ext>
            </a:extLst>
          </p:cNvPr>
          <p:cNvSpPr>
            <a:spLocks noGrp="1"/>
          </p:cNvSpPr>
          <p:nvPr>
            <p:ph type="body" sz="quarter" idx="13"/>
          </p:nvPr>
        </p:nvSpPr>
        <p:spPr/>
        <p:txBody>
          <a:bodyPr lIns="91440" tIns="45720" rIns="91440" bIns="45720" anchor="t"/>
          <a:lstStyle/>
          <a:p>
            <a:r>
              <a:rPr lang="en-US">
                <a:latin typeface="Calibri"/>
                <a:ea typeface="Calibri"/>
                <a:cs typeface="Calibri"/>
              </a:rPr>
              <a:t>LinkedIn</a:t>
            </a:r>
          </a:p>
        </p:txBody>
      </p:sp>
      <p:sp>
        <p:nvSpPr>
          <p:cNvPr id="6" name="Text Placeholder 5">
            <a:extLst>
              <a:ext uri="{FF2B5EF4-FFF2-40B4-BE49-F238E27FC236}">
                <a16:creationId xmlns:a16="http://schemas.microsoft.com/office/drawing/2014/main" id="{8361A1E4-4455-739D-A932-8BC5C0AD83F9}"/>
              </a:ext>
            </a:extLst>
          </p:cNvPr>
          <p:cNvSpPr>
            <a:spLocks noGrp="1"/>
          </p:cNvSpPr>
          <p:nvPr>
            <p:ph type="body" sz="quarter" idx="14"/>
          </p:nvPr>
        </p:nvSpPr>
        <p:spPr/>
        <p:txBody>
          <a:bodyPr/>
          <a:lstStyle/>
          <a:p>
            <a:r>
              <a:rPr lang="en-US"/>
              <a:t>UConn Rudd Center for Food Policy and Health</a:t>
            </a:r>
          </a:p>
        </p:txBody>
      </p:sp>
      <p:sp>
        <p:nvSpPr>
          <p:cNvPr id="7" name="Text Placeholder 6">
            <a:extLst>
              <a:ext uri="{FF2B5EF4-FFF2-40B4-BE49-F238E27FC236}">
                <a16:creationId xmlns:a16="http://schemas.microsoft.com/office/drawing/2014/main" id="{C33ECC98-017C-3BC7-71CD-A10DCE01C768}"/>
              </a:ext>
            </a:extLst>
          </p:cNvPr>
          <p:cNvSpPr>
            <a:spLocks noGrp="1"/>
          </p:cNvSpPr>
          <p:nvPr>
            <p:ph type="body" sz="quarter" idx="15"/>
          </p:nvPr>
        </p:nvSpPr>
        <p:spPr/>
        <p:txBody>
          <a:bodyPr lIns="91440" tIns="45720" rIns="91440" bIns="45720" anchor="t"/>
          <a:lstStyle/>
          <a:p>
            <a:r>
              <a:rPr lang="en-US">
                <a:latin typeface="Calibri"/>
                <a:ea typeface="Calibri"/>
                <a:cs typeface="Calibri"/>
              </a:rPr>
              <a:t>Website</a:t>
            </a:r>
          </a:p>
        </p:txBody>
      </p:sp>
      <p:sp>
        <p:nvSpPr>
          <p:cNvPr id="8" name="Text Placeholder 7">
            <a:extLst>
              <a:ext uri="{FF2B5EF4-FFF2-40B4-BE49-F238E27FC236}">
                <a16:creationId xmlns:a16="http://schemas.microsoft.com/office/drawing/2014/main" id="{1276D756-190B-83EC-A997-05074F346E3A}"/>
              </a:ext>
            </a:extLst>
          </p:cNvPr>
          <p:cNvSpPr>
            <a:spLocks noGrp="1"/>
          </p:cNvSpPr>
          <p:nvPr>
            <p:ph type="body" sz="quarter" idx="16"/>
          </p:nvPr>
        </p:nvSpPr>
        <p:spPr/>
        <p:txBody>
          <a:bodyPr/>
          <a:lstStyle/>
          <a:p>
            <a:r>
              <a:rPr lang="en-US"/>
              <a:t>uconnruddcenter.org/adolescent-citizen-scientists</a:t>
            </a:r>
          </a:p>
        </p:txBody>
      </p:sp>
    </p:spTree>
    <p:extLst>
      <p:ext uri="{BB962C8B-B14F-4D97-AF65-F5344CB8AC3E}">
        <p14:creationId xmlns:p14="http://schemas.microsoft.com/office/powerpoint/2010/main" val="1422263223"/>
      </p:ext>
    </p:extLst>
  </p:cSld>
  <p:clrMapOvr>
    <a:masterClrMapping/>
  </p:clrMapOvr>
</p:sld>
</file>

<file path=ppt/theme/theme1.xml><?xml version="1.0" encoding="utf-8"?>
<a:theme xmlns:a="http://schemas.openxmlformats.org/drawingml/2006/main" name="Rudd Center Theme">
  <a:themeElements>
    <a:clrScheme name="Rudd Color Pallete">
      <a:dk1>
        <a:srgbClr val="001640"/>
      </a:dk1>
      <a:lt1>
        <a:srgbClr val="FFFFFF"/>
      </a:lt1>
      <a:dk2>
        <a:srgbClr val="001640"/>
      </a:dk2>
      <a:lt2>
        <a:srgbClr val="FDFFFF"/>
      </a:lt2>
      <a:accent1>
        <a:srgbClr val="001640"/>
      </a:accent1>
      <a:accent2>
        <a:srgbClr val="BE2C2C"/>
      </a:accent2>
      <a:accent3>
        <a:srgbClr val="D4AE36"/>
      </a:accent3>
      <a:accent4>
        <a:srgbClr val="9E9A9F"/>
      </a:accent4>
      <a:accent5>
        <a:srgbClr val="4BACC6"/>
      </a:accent5>
      <a:accent6>
        <a:srgbClr val="F79646"/>
      </a:accent6>
      <a:hlink>
        <a:srgbClr val="0000FF"/>
      </a:hlink>
      <a:folHlink>
        <a:srgbClr val="BF192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22 Updated Rudd Presentation Template" id="{2F0CE5E5-2A17-8C4B-A9D5-B10BA95E0AE2}" vid="{D6D495A0-5F87-7849-B7A5-953BD15ACA55}"/>
    </a:ext>
  </a:extLst>
</a:theme>
</file>

<file path=ppt/theme/theme2.xml><?xml version="1.0" encoding="utf-8"?>
<a:theme xmlns:a="http://schemas.openxmlformats.org/drawingml/2006/main" name="1_Rudd Center Theme">
  <a:themeElements>
    <a:clrScheme name="Rudd Color Pallete">
      <a:dk1>
        <a:srgbClr val="001640"/>
      </a:dk1>
      <a:lt1>
        <a:srgbClr val="FFFFFF"/>
      </a:lt1>
      <a:dk2>
        <a:srgbClr val="001640"/>
      </a:dk2>
      <a:lt2>
        <a:srgbClr val="FDFFFF"/>
      </a:lt2>
      <a:accent1>
        <a:srgbClr val="001640"/>
      </a:accent1>
      <a:accent2>
        <a:srgbClr val="BE2C2C"/>
      </a:accent2>
      <a:accent3>
        <a:srgbClr val="D4AE36"/>
      </a:accent3>
      <a:accent4>
        <a:srgbClr val="9E9A9F"/>
      </a:accent4>
      <a:accent5>
        <a:srgbClr val="4BACC6"/>
      </a:accent5>
      <a:accent6>
        <a:srgbClr val="F79646"/>
      </a:accent6>
      <a:hlink>
        <a:srgbClr val="0000FF"/>
      </a:hlink>
      <a:folHlink>
        <a:srgbClr val="BF192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22 Updated Rudd Presentation Template" id="{2F0CE5E5-2A17-8C4B-A9D5-B10BA95E0AE2}" vid="{D6D495A0-5F87-7849-B7A5-953BD15ACA55}"/>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f1e43ed7-6cd8-4b97-b336-5b8c561264ee"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1CCC696C26BD1438B26FB44AA5F340F" ma:contentTypeVersion="18" ma:contentTypeDescription="Create a new document." ma:contentTypeScope="" ma:versionID="312509a3e52cc99c8fa7d2a003973262">
  <xsd:schema xmlns:xsd="http://www.w3.org/2001/XMLSchema" xmlns:xs="http://www.w3.org/2001/XMLSchema" xmlns:p="http://schemas.microsoft.com/office/2006/metadata/properties" xmlns:ns3="f1e43ed7-6cd8-4b97-b336-5b8c561264ee" xmlns:ns4="4fb9607e-adb3-4276-b74e-56dcbe18ebdb" targetNamespace="http://schemas.microsoft.com/office/2006/metadata/properties" ma:root="true" ma:fieldsID="df55c1d8a7e40cf5c53380970c0e8ff5" ns3:_="" ns4:_="">
    <xsd:import namespace="f1e43ed7-6cd8-4b97-b336-5b8c561264ee"/>
    <xsd:import namespace="4fb9607e-adb3-4276-b74e-56dcbe18ebdb"/>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Location" minOccurs="0"/>
                <xsd:element ref="ns3:MediaServiceAutoKeyPoints" minOccurs="0"/>
                <xsd:element ref="ns3:MediaServiceKeyPoints" minOccurs="0"/>
                <xsd:element ref="ns3:MediaServiceOCR" minOccurs="0"/>
                <xsd:element ref="ns4:SharedWithUsers" minOccurs="0"/>
                <xsd:element ref="ns4:SharedWithDetails" minOccurs="0"/>
                <xsd:element ref="ns4:SharingHintHash" minOccurs="0"/>
                <xsd:element ref="ns3:MediaLengthInSeconds"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1e43ed7-6cd8-4b97-b336-5b8c561264e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description="" ma:hidden="true" ma:indexed="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description="" ma:indexed="true" ma:internalName="MediaServiceLocatio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fb9607e-adb3-4276-b74e-56dcbe18ebdb"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5EDF225-EE64-4B3E-880A-ACE732992AAC}">
  <ds:schemaRefs>
    <ds:schemaRef ds:uri="http://schemas.microsoft.com/sharepoint/v3/contenttype/forms"/>
  </ds:schemaRefs>
</ds:datastoreItem>
</file>

<file path=customXml/itemProps2.xml><?xml version="1.0" encoding="utf-8"?>
<ds:datastoreItem xmlns:ds="http://schemas.openxmlformats.org/officeDocument/2006/customXml" ds:itemID="{819FAF83-997F-4BD6-BD70-7F2122D9DC5D}">
  <ds:schemaRefs>
    <ds:schemaRef ds:uri="http://purl.org/dc/elements/1.1/"/>
    <ds:schemaRef ds:uri="http://schemas.openxmlformats.org/package/2006/metadata/core-properties"/>
    <ds:schemaRef ds:uri="http://schemas.microsoft.com/office/2006/metadata/properties"/>
    <ds:schemaRef ds:uri="http://www.w3.org/XML/1998/namespace"/>
    <ds:schemaRef ds:uri="http://schemas.microsoft.com/office/2006/documentManagement/types"/>
    <ds:schemaRef ds:uri="http://purl.org/dc/dcmitype/"/>
    <ds:schemaRef ds:uri="http://purl.org/dc/terms/"/>
    <ds:schemaRef ds:uri="f1e43ed7-6cd8-4b97-b336-5b8c561264ee"/>
    <ds:schemaRef ds:uri="http://schemas.microsoft.com/office/infopath/2007/PartnerControls"/>
    <ds:schemaRef ds:uri="4fb9607e-adb3-4276-b74e-56dcbe18ebdb"/>
  </ds:schemaRefs>
</ds:datastoreItem>
</file>

<file path=customXml/itemProps3.xml><?xml version="1.0" encoding="utf-8"?>
<ds:datastoreItem xmlns:ds="http://schemas.openxmlformats.org/officeDocument/2006/customXml" ds:itemID="{08F4E7DB-382F-4334-A986-31F52ACBCDB7}">
  <ds:schemaRefs>
    <ds:schemaRef ds:uri="4fb9607e-adb3-4276-b74e-56dcbe18ebdb"/>
    <ds:schemaRef ds:uri="f1e43ed7-6cd8-4b97-b336-5b8c561264e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dd8cbebb-2139-4df8-b411-4e3e87abeb5c}" enabled="0" method="" siteId="{dd8cbebb-2139-4df8-b411-4e3e87abeb5c}" removed="1"/>
</clbl:labelList>
</file>

<file path=docProps/app.xml><?xml version="1.0" encoding="utf-8"?>
<Properties xmlns="http://schemas.openxmlformats.org/officeDocument/2006/extended-properties" xmlns:vt="http://schemas.openxmlformats.org/officeDocument/2006/docPropsVTypes">
  <Template/>
  <TotalTime>1549</TotalTime>
  <Words>1262</Words>
  <Application>Microsoft Macintosh PowerPoint</Application>
  <PresentationFormat>Custom</PresentationFormat>
  <Paragraphs>181</Paragraphs>
  <Slides>17</Slides>
  <Notes>9</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17</vt:i4>
      </vt:variant>
    </vt:vector>
  </HeadingPairs>
  <TitlesOfParts>
    <vt:vector size="24" baseType="lpstr">
      <vt:lpstr>Arial</vt:lpstr>
      <vt:lpstr>Aptos</vt:lpstr>
      <vt:lpstr>Wingdings</vt:lpstr>
      <vt:lpstr>Calibri</vt:lpstr>
      <vt:lpstr>Arial Narrow</vt:lpstr>
      <vt:lpstr>Rudd Center Theme</vt:lpstr>
      <vt:lpstr>1_Rudd Center Theme</vt:lpstr>
      <vt:lpstr>Healthy Eating with MyPlate: Session 2</vt:lpstr>
      <vt:lpstr>Learning Objectives</vt:lpstr>
      <vt:lpstr>Discussion Questions</vt:lpstr>
      <vt:lpstr>Understanding MyPlate </vt:lpstr>
      <vt:lpstr>Vegetable Group     </vt:lpstr>
      <vt:lpstr>Fruit  Group     </vt:lpstr>
      <vt:lpstr>Grain  Group     </vt:lpstr>
      <vt:lpstr>Protein  Group     </vt:lpstr>
      <vt:lpstr>Dairy  Group    </vt:lpstr>
      <vt:lpstr>MyPlate can include foods from all cultures</vt:lpstr>
      <vt:lpstr>Water is an essential nutrient</vt:lpstr>
      <vt:lpstr>Why daily physical activity matters</vt:lpstr>
      <vt:lpstr>Build your own plate</vt:lpstr>
      <vt:lpstr>What did we learn today?  </vt:lpstr>
      <vt:lpstr>Healthy Habit Goal</vt:lpstr>
      <vt:lpstr>Assignment – Food Choices Interview </vt:lpstr>
      <vt:lpstr>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ACS Nutrition Module - Session 2</dc:title>
  <dc:subject/>
  <dc:creator>UConn Rudd Center for Food Policy and Health</dc:creator>
  <cp:keywords/>
  <dc:description/>
  <cp:lastModifiedBy>Hardee, Carson</cp:lastModifiedBy>
  <cp:revision>174</cp:revision>
  <dcterms:created xsi:type="dcterms:W3CDTF">2006-08-16T00:00:00Z</dcterms:created>
  <dcterms:modified xsi:type="dcterms:W3CDTF">2026-07-24T22:10:05Z</dcterms:modified>
  <cp:category/>
  <dc:identifier>DAEsu5uH2X8</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0x01010041CCC696C26BD1438B26FB44AA5F340F</vt:lpwstr>
  </property>
  <property fmtid="{D5CDD505-2E9C-101B-9397-08002B2CF9AE}" pid="3" name="MediaServiceImageTags">
    <vt:lpwstr/>
  </property>
</Properties>
</file>