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embeddedFontLst>
    <p:embeddedFont>
      <p:font typeface="Assistant" pitchFamily="2" charset="-79"/>
      <p:regular r:id="rId15"/>
      <p:bold r:id="rId16"/>
    </p:embeddedFont>
    <p:embeddedFont>
      <p:font typeface="Calibri" panose="020F0502020204030204" pitchFamily="34" charset="0"/>
      <p:regular r:id="rId17"/>
      <p:bold r:id="rId18"/>
      <p:italic r:id="rId19"/>
      <p:boldItalic r:id="rId20"/>
    </p:embeddedFont>
    <p:embeddedFont>
      <p:font typeface="Noto Sans" panose="020B0502040504020204" pitchFamily="34" charset="0"/>
      <p:regular r:id="rId21"/>
      <p:bold r:id="rId22"/>
      <p:italic r:id="rId23"/>
      <p:boldItalic r:id="rId24"/>
    </p:embeddedFont>
    <p:embeddedFont>
      <p:font typeface="Oswald" pitchFamily="2" charset="77"/>
      <p:regular r:id="rId25"/>
      <p:bold r:id="rId26"/>
    </p:embeddedFont>
    <p:embeddedFont>
      <p:font typeface="Oswald SemiBold" panose="020F0502020204030204" pitchFamily="3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h0n0YLRxcZmw0cb8ePAnWOiTpz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28"/>
  </p:normalViewPr>
  <p:slideViewPr>
    <p:cSldViewPr snapToGrid="0">
      <p:cViewPr varScale="1">
        <p:scale>
          <a:sx n="110" d="100"/>
          <a:sy n="110" d="100"/>
        </p:scale>
        <p:origin x="77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2" name="Google Shape;1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9" name="Google Shape;239;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5" name="Google Shape;245;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2" name="Google Shape;252;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8" name="Google Shape;18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See next slide</a:t>
            </a:r>
            <a:endParaRPr/>
          </a:p>
        </p:txBody>
      </p:sp>
      <p:sp>
        <p:nvSpPr>
          <p:cNvPr id="195" name="Google Shape;19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2" name="Google Shape;202;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8" name="Google Shape;208;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4" name="Google Shape;214;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 name="Google Shape;220;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6" name="Google Shape;226;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3" name="Google Shape;233;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ight Title">
  <p:cSld name="Light Title">
    <p:bg>
      <p:bgPr>
        <a:blipFill>
          <a:blip r:embed="rId2">
            <a:alphaModFix/>
          </a:blip>
          <a:stretch>
            <a:fillRect/>
          </a:stretch>
        </a:blipFill>
        <a:effectLst/>
      </p:bgPr>
    </p:bg>
    <p:spTree>
      <p:nvGrpSpPr>
        <p:cNvPr id="1" name="Shape 6"/>
        <p:cNvGrpSpPr/>
        <p:nvPr/>
      </p:nvGrpSpPr>
      <p:grpSpPr>
        <a:xfrm>
          <a:off x="0" y="0"/>
          <a:ext cx="0" cy="0"/>
          <a:chOff x="0" y="0"/>
          <a:chExt cx="0" cy="0"/>
        </a:xfrm>
      </p:grpSpPr>
      <p:pic>
        <p:nvPicPr>
          <p:cNvPr id="7" name="Google Shape;7;p14"/>
          <p:cNvPicPr preferRelativeResize="0"/>
          <p:nvPr/>
        </p:nvPicPr>
        <p:blipFill rotWithShape="1">
          <a:blip r:embed="rId3">
            <a:alphaModFix/>
          </a:blip>
          <a:srcRect/>
          <a:stretch/>
        </p:blipFill>
        <p:spPr>
          <a:xfrm>
            <a:off x="7264400" y="5014164"/>
            <a:ext cx="3454400" cy="1561027"/>
          </a:xfrm>
          <a:prstGeom prst="rect">
            <a:avLst/>
          </a:prstGeom>
          <a:noFill/>
          <a:ln>
            <a:noFill/>
          </a:ln>
        </p:spPr>
      </p:pic>
      <p:sp>
        <p:nvSpPr>
          <p:cNvPr id="8" name="Google Shape;8;p14"/>
          <p:cNvSpPr txBox="1">
            <a:spLocks noGrp="1"/>
          </p:cNvSpPr>
          <p:nvPr>
            <p:ph type="body" idx="1"/>
          </p:nvPr>
        </p:nvSpPr>
        <p:spPr>
          <a:xfrm>
            <a:off x="914400" y="939800"/>
            <a:ext cx="7569200" cy="2743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760"/>
              </a:spcBef>
              <a:spcAft>
                <a:spcPts val="0"/>
              </a:spcAft>
              <a:buClr>
                <a:srgbClr val="BE2D2D"/>
              </a:buClr>
              <a:buSzPts val="8800"/>
              <a:buFont typeface="Arial"/>
              <a:buNone/>
              <a:defRPr sz="8800" b="0" i="0" u="none" strike="noStrike" cap="none">
                <a:solidFill>
                  <a:srgbClr val="BE2D2D"/>
                </a:solidFill>
                <a:latin typeface="Oswald"/>
                <a:ea typeface="Oswald"/>
                <a:cs typeface="Oswald"/>
                <a:sym typeface="Oswald"/>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9" name="Google Shape;9;p14"/>
          <p:cNvSpPr txBox="1">
            <a:spLocks noGrp="1"/>
          </p:cNvSpPr>
          <p:nvPr>
            <p:ph type="body" idx="2"/>
          </p:nvPr>
        </p:nvSpPr>
        <p:spPr>
          <a:xfrm>
            <a:off x="914400" y="4089400"/>
            <a:ext cx="7620000" cy="55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880"/>
              </a:spcBef>
              <a:spcAft>
                <a:spcPts val="0"/>
              </a:spcAft>
              <a:buClr>
                <a:srgbClr val="000D2F"/>
              </a:buClr>
              <a:buSzPts val="4400"/>
              <a:buFont typeface="Arial"/>
              <a:buNone/>
              <a:defRPr sz="4400"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0" name="Google Shape;10;p14"/>
          <p:cNvSpPr txBox="1">
            <a:spLocks noGrp="1"/>
          </p:cNvSpPr>
          <p:nvPr>
            <p:ph type="body" idx="3"/>
          </p:nvPr>
        </p:nvSpPr>
        <p:spPr>
          <a:xfrm>
            <a:off x="914400" y="5867400"/>
            <a:ext cx="5588000" cy="50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87"/>
              </a:spcBef>
              <a:spcAft>
                <a:spcPts val="0"/>
              </a:spcAft>
              <a:buClr>
                <a:srgbClr val="000D2F"/>
              </a:buClr>
              <a:buSzPts val="2933"/>
              <a:buFont typeface="Arial"/>
              <a:buNone/>
              <a:defRPr sz="2933"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wo-Content">
  <p:cSld name="1_Two-Content">
    <p:bg>
      <p:bgPr>
        <a:blipFill>
          <a:blip r:embed="rId2">
            <a:alphaModFix/>
          </a:blip>
          <a:stretch>
            <a:fillRect/>
          </a:stretch>
        </a:blipFill>
        <a:effectLst/>
      </p:bgPr>
    </p:bg>
    <p:spTree>
      <p:nvGrpSpPr>
        <p:cNvPr id="1" name="Shape 51"/>
        <p:cNvGrpSpPr/>
        <p:nvPr/>
      </p:nvGrpSpPr>
      <p:grpSpPr>
        <a:xfrm>
          <a:off x="0" y="0"/>
          <a:ext cx="0" cy="0"/>
          <a:chOff x="0" y="0"/>
          <a:chExt cx="0" cy="0"/>
        </a:xfrm>
      </p:grpSpPr>
      <p:sp>
        <p:nvSpPr>
          <p:cNvPr id="52" name="Google Shape;52;p23"/>
          <p:cNvSpPr txBox="1">
            <a:spLocks noGrp="1"/>
          </p:cNvSpPr>
          <p:nvPr>
            <p:ph type="body" idx="1"/>
          </p:nvPr>
        </p:nvSpPr>
        <p:spPr>
          <a:xfrm>
            <a:off x="558801" y="990600"/>
            <a:ext cx="5181599" cy="1524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BE2D2D"/>
              </a:buClr>
              <a:buSzPts val="5000"/>
              <a:buFont typeface="Arial"/>
              <a:buNone/>
              <a:defRPr sz="5000" b="0" i="0" u="none" strike="noStrike" cap="none">
                <a:solidFill>
                  <a:srgbClr val="BE2D2D"/>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53" name="Google Shape;53;p23"/>
          <p:cNvSpPr txBox="1">
            <a:spLocks noGrp="1"/>
          </p:cNvSpPr>
          <p:nvPr>
            <p:ph type="body" idx="2"/>
          </p:nvPr>
        </p:nvSpPr>
        <p:spPr>
          <a:xfrm>
            <a:off x="558801" y="2717800"/>
            <a:ext cx="5181600" cy="3810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54" name="Google Shape;54;p23"/>
          <p:cNvSpPr>
            <a:spLocks noGrp="1"/>
          </p:cNvSpPr>
          <p:nvPr>
            <p:ph type="pic" idx="3"/>
          </p:nvPr>
        </p:nvSpPr>
        <p:spPr>
          <a:xfrm>
            <a:off x="6553200" y="0"/>
            <a:ext cx="5638800" cy="68580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wo Text Boxes">
  <p:cSld name="1_Two Text Boxes">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24"/>
          <p:cNvSpPr txBox="1">
            <a:spLocks noGrp="1"/>
          </p:cNvSpPr>
          <p:nvPr>
            <p:ph type="body" idx="1"/>
          </p:nvPr>
        </p:nvSpPr>
        <p:spPr>
          <a:xfrm>
            <a:off x="1168400" y="566035"/>
            <a:ext cx="5815569" cy="812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57" name="Google Shape;57;p24"/>
          <p:cNvSpPr txBox="1">
            <a:spLocks noGrp="1"/>
          </p:cNvSpPr>
          <p:nvPr>
            <p:ph type="body" idx="2"/>
          </p:nvPr>
        </p:nvSpPr>
        <p:spPr>
          <a:xfrm>
            <a:off x="1168400" y="1697719"/>
            <a:ext cx="5815569" cy="55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07"/>
              </a:spcBef>
              <a:spcAft>
                <a:spcPts val="0"/>
              </a:spcAft>
              <a:buClr>
                <a:srgbClr val="BE2D2D"/>
              </a:buClr>
              <a:buSzPts val="2533"/>
              <a:buFont typeface="Arial"/>
              <a:buNone/>
              <a:defRPr sz="2533"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58" name="Google Shape;58;p24"/>
          <p:cNvSpPr txBox="1">
            <a:spLocks noGrp="1"/>
          </p:cNvSpPr>
          <p:nvPr>
            <p:ph type="body" idx="3"/>
          </p:nvPr>
        </p:nvSpPr>
        <p:spPr>
          <a:xfrm>
            <a:off x="1168400" y="3246883"/>
            <a:ext cx="4521201"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59" name="Google Shape;59;p24"/>
          <p:cNvSpPr txBox="1">
            <a:spLocks noGrp="1"/>
          </p:cNvSpPr>
          <p:nvPr>
            <p:ph type="body" idx="4"/>
          </p:nvPr>
        </p:nvSpPr>
        <p:spPr>
          <a:xfrm>
            <a:off x="1168400" y="3784600"/>
            <a:ext cx="4521201" cy="2540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2142"/>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60" name="Google Shape;60;p24"/>
          <p:cNvSpPr txBox="1">
            <a:spLocks noGrp="1"/>
          </p:cNvSpPr>
          <p:nvPr>
            <p:ph type="body" idx="5"/>
          </p:nvPr>
        </p:nvSpPr>
        <p:spPr>
          <a:xfrm>
            <a:off x="6502400" y="3246883"/>
            <a:ext cx="4521201"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61" name="Google Shape;61;p24"/>
          <p:cNvSpPr txBox="1">
            <a:spLocks noGrp="1"/>
          </p:cNvSpPr>
          <p:nvPr>
            <p:ph type="body" idx="6"/>
          </p:nvPr>
        </p:nvSpPr>
        <p:spPr>
          <a:xfrm>
            <a:off x="6502400" y="3784600"/>
            <a:ext cx="4521201" cy="2540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2142"/>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Points - Dark">
  <p:cSld name="Three Points - Dark">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25"/>
          <p:cNvSpPr txBox="1">
            <a:spLocks noGrp="1"/>
          </p:cNvSpPr>
          <p:nvPr>
            <p:ph type="body" idx="1"/>
          </p:nvPr>
        </p:nvSpPr>
        <p:spPr>
          <a:xfrm>
            <a:off x="1376892" y="4431414"/>
            <a:ext cx="3930677" cy="1524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64" name="Google Shape;64;p25"/>
          <p:cNvSpPr txBox="1">
            <a:spLocks noGrp="1"/>
          </p:cNvSpPr>
          <p:nvPr>
            <p:ph type="body" idx="2"/>
          </p:nvPr>
        </p:nvSpPr>
        <p:spPr>
          <a:xfrm>
            <a:off x="5994400" y="998361"/>
            <a:ext cx="4820709"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65" name="Google Shape;65;p25"/>
          <p:cNvSpPr txBox="1">
            <a:spLocks noGrp="1"/>
          </p:cNvSpPr>
          <p:nvPr>
            <p:ph type="body" idx="3"/>
          </p:nvPr>
        </p:nvSpPr>
        <p:spPr>
          <a:xfrm>
            <a:off x="5994400" y="1525909"/>
            <a:ext cx="4820709" cy="86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66" name="Google Shape;66;p25"/>
          <p:cNvSpPr txBox="1">
            <a:spLocks noGrp="1"/>
          </p:cNvSpPr>
          <p:nvPr>
            <p:ph type="body" idx="4"/>
          </p:nvPr>
        </p:nvSpPr>
        <p:spPr>
          <a:xfrm>
            <a:off x="5994400" y="2768600"/>
            <a:ext cx="4820709"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67" name="Google Shape;67;p25"/>
          <p:cNvSpPr txBox="1">
            <a:spLocks noGrp="1"/>
          </p:cNvSpPr>
          <p:nvPr>
            <p:ph type="body" idx="5"/>
          </p:nvPr>
        </p:nvSpPr>
        <p:spPr>
          <a:xfrm>
            <a:off x="5994400" y="3296147"/>
            <a:ext cx="4820709" cy="86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68" name="Google Shape;68;p25"/>
          <p:cNvSpPr txBox="1">
            <a:spLocks noGrp="1"/>
          </p:cNvSpPr>
          <p:nvPr>
            <p:ph type="body" idx="6"/>
          </p:nvPr>
        </p:nvSpPr>
        <p:spPr>
          <a:xfrm>
            <a:off x="5994400" y="4564267"/>
            <a:ext cx="4820709"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69" name="Google Shape;69;p25"/>
          <p:cNvSpPr txBox="1">
            <a:spLocks noGrp="1"/>
          </p:cNvSpPr>
          <p:nvPr>
            <p:ph type="body" idx="7"/>
          </p:nvPr>
        </p:nvSpPr>
        <p:spPr>
          <a:xfrm>
            <a:off x="5994400" y="5091814"/>
            <a:ext cx="4820709" cy="86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ree Points Light - Inverse">
  <p:cSld name="Three Points Light - Inverse">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26"/>
          <p:cNvSpPr txBox="1">
            <a:spLocks noGrp="1"/>
          </p:cNvSpPr>
          <p:nvPr>
            <p:ph type="body" idx="1"/>
          </p:nvPr>
        </p:nvSpPr>
        <p:spPr>
          <a:xfrm>
            <a:off x="6959600" y="4626853"/>
            <a:ext cx="3930677" cy="1524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000000"/>
              </a:buClr>
              <a:buSzPts val="5000"/>
              <a:buFont typeface="Arial"/>
              <a:buNone/>
              <a:defRPr sz="5000" b="0" i="0" u="none" strike="noStrike" cap="none">
                <a:solidFill>
                  <a:srgbClr val="000000"/>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72" name="Google Shape;72;p26"/>
          <p:cNvSpPr txBox="1">
            <a:spLocks noGrp="1"/>
          </p:cNvSpPr>
          <p:nvPr>
            <p:ph type="body" idx="2"/>
          </p:nvPr>
        </p:nvSpPr>
        <p:spPr>
          <a:xfrm>
            <a:off x="965200" y="1193800"/>
            <a:ext cx="4820709"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73" name="Google Shape;73;p26"/>
          <p:cNvSpPr txBox="1">
            <a:spLocks noGrp="1"/>
          </p:cNvSpPr>
          <p:nvPr>
            <p:ph type="body" idx="3"/>
          </p:nvPr>
        </p:nvSpPr>
        <p:spPr>
          <a:xfrm>
            <a:off x="965200" y="1721347"/>
            <a:ext cx="4820709" cy="86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74" name="Google Shape;74;p26"/>
          <p:cNvSpPr txBox="1">
            <a:spLocks noGrp="1"/>
          </p:cNvSpPr>
          <p:nvPr>
            <p:ph type="body" idx="4"/>
          </p:nvPr>
        </p:nvSpPr>
        <p:spPr>
          <a:xfrm>
            <a:off x="965200" y="2964039"/>
            <a:ext cx="4820709"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75" name="Google Shape;75;p26"/>
          <p:cNvSpPr txBox="1">
            <a:spLocks noGrp="1"/>
          </p:cNvSpPr>
          <p:nvPr>
            <p:ph type="body" idx="5"/>
          </p:nvPr>
        </p:nvSpPr>
        <p:spPr>
          <a:xfrm>
            <a:off x="965200" y="3491586"/>
            <a:ext cx="4820709" cy="86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76" name="Google Shape;76;p26"/>
          <p:cNvSpPr txBox="1">
            <a:spLocks noGrp="1"/>
          </p:cNvSpPr>
          <p:nvPr>
            <p:ph type="body" idx="6"/>
          </p:nvPr>
        </p:nvSpPr>
        <p:spPr>
          <a:xfrm>
            <a:off x="965200" y="4759705"/>
            <a:ext cx="4820709"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77" name="Google Shape;77;p26"/>
          <p:cNvSpPr txBox="1">
            <a:spLocks noGrp="1"/>
          </p:cNvSpPr>
          <p:nvPr>
            <p:ph type="body" idx="7"/>
          </p:nvPr>
        </p:nvSpPr>
        <p:spPr>
          <a:xfrm>
            <a:off x="965200" y="5287253"/>
            <a:ext cx="4820709" cy="86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our Main Ideas">
  <p:cSld name="Four Main Ideas">
    <p:bg>
      <p:bgPr>
        <a:blipFill>
          <a:blip r:embed="rId2">
            <a:alphaModFix/>
          </a:blip>
          <a:stretch>
            <a:fillRect/>
          </a:stretch>
        </a:blipFill>
        <a:effectLst/>
      </p:bgPr>
    </p:bg>
    <p:spTree>
      <p:nvGrpSpPr>
        <p:cNvPr id="1" name="Shape 78"/>
        <p:cNvGrpSpPr/>
        <p:nvPr/>
      </p:nvGrpSpPr>
      <p:grpSpPr>
        <a:xfrm>
          <a:off x="0" y="0"/>
          <a:ext cx="0" cy="0"/>
          <a:chOff x="0" y="0"/>
          <a:chExt cx="0" cy="0"/>
        </a:xfrm>
      </p:grpSpPr>
      <p:sp>
        <p:nvSpPr>
          <p:cNvPr id="79" name="Google Shape;79;p27"/>
          <p:cNvSpPr/>
          <p:nvPr/>
        </p:nvSpPr>
        <p:spPr>
          <a:xfrm>
            <a:off x="976372" y="4909688"/>
            <a:ext cx="3759925" cy="1262512"/>
          </a:xfrm>
          <a:prstGeom prst="rect">
            <a:avLst/>
          </a:prstGeom>
          <a:solidFill>
            <a:srgbClr val="254E72">
              <a:alpha val="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27"/>
          <p:cNvSpPr/>
          <p:nvPr/>
        </p:nvSpPr>
        <p:spPr>
          <a:xfrm>
            <a:off x="976372" y="2999740"/>
            <a:ext cx="3759925" cy="1262512"/>
          </a:xfrm>
          <a:prstGeom prst="rect">
            <a:avLst/>
          </a:prstGeom>
          <a:solidFill>
            <a:srgbClr val="254E72">
              <a:alpha val="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27"/>
          <p:cNvSpPr/>
          <p:nvPr/>
        </p:nvSpPr>
        <p:spPr>
          <a:xfrm>
            <a:off x="5300160" y="4909688"/>
            <a:ext cx="3759925" cy="1262512"/>
          </a:xfrm>
          <a:prstGeom prst="rect">
            <a:avLst/>
          </a:prstGeom>
          <a:solidFill>
            <a:srgbClr val="254E72">
              <a:alpha val="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7"/>
          <p:cNvSpPr/>
          <p:nvPr/>
        </p:nvSpPr>
        <p:spPr>
          <a:xfrm>
            <a:off x="5300160" y="2999740"/>
            <a:ext cx="3759925" cy="1262512"/>
          </a:xfrm>
          <a:prstGeom prst="rect">
            <a:avLst/>
          </a:prstGeom>
          <a:solidFill>
            <a:srgbClr val="254E72">
              <a:alpha val="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27"/>
          <p:cNvSpPr txBox="1">
            <a:spLocks noGrp="1"/>
          </p:cNvSpPr>
          <p:nvPr>
            <p:ph type="body" idx="1"/>
          </p:nvPr>
        </p:nvSpPr>
        <p:spPr>
          <a:xfrm>
            <a:off x="976372" y="787400"/>
            <a:ext cx="5815569" cy="812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84" name="Google Shape;84;p27"/>
          <p:cNvSpPr txBox="1">
            <a:spLocks noGrp="1"/>
          </p:cNvSpPr>
          <p:nvPr>
            <p:ph type="body" idx="2"/>
          </p:nvPr>
        </p:nvSpPr>
        <p:spPr>
          <a:xfrm>
            <a:off x="1433933" y="3249394"/>
            <a:ext cx="2844800" cy="76320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85" name="Google Shape;85;p27"/>
          <p:cNvSpPr txBox="1">
            <a:spLocks noGrp="1"/>
          </p:cNvSpPr>
          <p:nvPr>
            <p:ph type="body" idx="3"/>
          </p:nvPr>
        </p:nvSpPr>
        <p:spPr>
          <a:xfrm>
            <a:off x="5757721" y="3249394"/>
            <a:ext cx="2844800" cy="76320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86" name="Google Shape;86;p27"/>
          <p:cNvSpPr txBox="1">
            <a:spLocks noGrp="1"/>
          </p:cNvSpPr>
          <p:nvPr>
            <p:ph type="body" idx="4"/>
          </p:nvPr>
        </p:nvSpPr>
        <p:spPr>
          <a:xfrm>
            <a:off x="5757721" y="5159342"/>
            <a:ext cx="2844800" cy="76320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87" name="Google Shape;87;p27"/>
          <p:cNvSpPr txBox="1">
            <a:spLocks noGrp="1"/>
          </p:cNvSpPr>
          <p:nvPr>
            <p:ph type="body" idx="5"/>
          </p:nvPr>
        </p:nvSpPr>
        <p:spPr>
          <a:xfrm>
            <a:off x="1433933" y="5159342"/>
            <a:ext cx="2844800" cy="76320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wo Text/Two Pic">
  <p:cSld name="1_Two Text/Two Pic">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28"/>
          <p:cNvSpPr txBox="1">
            <a:spLocks noGrp="1"/>
          </p:cNvSpPr>
          <p:nvPr>
            <p:ph type="body" idx="1"/>
          </p:nvPr>
        </p:nvSpPr>
        <p:spPr>
          <a:xfrm>
            <a:off x="1473200" y="358962"/>
            <a:ext cx="4142015"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chemeClr val="lt1"/>
              </a:buClr>
              <a:buSzPts val="2400"/>
              <a:buFont typeface="Arial"/>
              <a:buNone/>
              <a:defRPr sz="2400" b="1" i="0" u="none" strike="noStrike" cap="none">
                <a:solidFill>
                  <a:schemeClr val="lt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90" name="Google Shape;90;p28"/>
          <p:cNvSpPr txBox="1">
            <a:spLocks noGrp="1"/>
          </p:cNvSpPr>
          <p:nvPr>
            <p:ph type="body" idx="2"/>
          </p:nvPr>
        </p:nvSpPr>
        <p:spPr>
          <a:xfrm>
            <a:off x="1473200" y="896679"/>
            <a:ext cx="4142015" cy="20243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2142"/>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91" name="Google Shape;91;p28"/>
          <p:cNvSpPr txBox="1">
            <a:spLocks noGrp="1"/>
          </p:cNvSpPr>
          <p:nvPr>
            <p:ph type="body" idx="3"/>
          </p:nvPr>
        </p:nvSpPr>
        <p:spPr>
          <a:xfrm>
            <a:off x="1476745" y="3937000"/>
            <a:ext cx="4142015"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92" name="Google Shape;92;p28"/>
          <p:cNvSpPr txBox="1">
            <a:spLocks noGrp="1"/>
          </p:cNvSpPr>
          <p:nvPr>
            <p:ph type="body" idx="4"/>
          </p:nvPr>
        </p:nvSpPr>
        <p:spPr>
          <a:xfrm>
            <a:off x="1476745" y="4474718"/>
            <a:ext cx="4142015" cy="20243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2142"/>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93" name="Google Shape;93;p28"/>
          <p:cNvSpPr>
            <a:spLocks noGrp="1"/>
          </p:cNvSpPr>
          <p:nvPr>
            <p:ph type="pic" idx="5"/>
          </p:nvPr>
        </p:nvSpPr>
        <p:spPr>
          <a:xfrm>
            <a:off x="6576786" y="0"/>
            <a:ext cx="5615214" cy="3429000"/>
          </a:xfrm>
          <a:prstGeom prst="rect">
            <a:avLst/>
          </a:prstGeom>
          <a:noFill/>
          <a:ln>
            <a:noFill/>
          </a:ln>
        </p:spPr>
      </p:sp>
      <p:sp>
        <p:nvSpPr>
          <p:cNvPr id="94" name="Google Shape;94;p28"/>
          <p:cNvSpPr>
            <a:spLocks noGrp="1"/>
          </p:cNvSpPr>
          <p:nvPr>
            <p:ph type="pic" idx="6"/>
          </p:nvPr>
        </p:nvSpPr>
        <p:spPr>
          <a:xfrm>
            <a:off x="6554340" y="3429000"/>
            <a:ext cx="5615214" cy="3429000"/>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our Points">
  <p:cSld name="Four Points">
    <p:bg>
      <p:bgPr>
        <a:blipFill>
          <a:blip r:embed="rId2">
            <a:alphaModFix/>
          </a:blip>
          <a:stretch>
            <a:fillRect/>
          </a:stretch>
        </a:blipFill>
        <a:effectLst/>
      </p:bgPr>
    </p:bg>
    <p:spTree>
      <p:nvGrpSpPr>
        <p:cNvPr id="1" name="Shape 95"/>
        <p:cNvGrpSpPr/>
        <p:nvPr/>
      </p:nvGrpSpPr>
      <p:grpSpPr>
        <a:xfrm>
          <a:off x="0" y="0"/>
          <a:ext cx="0" cy="0"/>
          <a:chOff x="0" y="0"/>
          <a:chExt cx="0" cy="0"/>
        </a:xfrm>
      </p:grpSpPr>
      <p:sp>
        <p:nvSpPr>
          <p:cNvPr id="96" name="Google Shape;96;p29"/>
          <p:cNvSpPr txBox="1">
            <a:spLocks noGrp="1"/>
          </p:cNvSpPr>
          <p:nvPr>
            <p:ph type="body" idx="1"/>
          </p:nvPr>
        </p:nvSpPr>
        <p:spPr>
          <a:xfrm>
            <a:off x="514154" y="685800"/>
            <a:ext cx="2909466" cy="1524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97" name="Google Shape;97;p29"/>
          <p:cNvSpPr txBox="1">
            <a:spLocks noGrp="1"/>
          </p:cNvSpPr>
          <p:nvPr>
            <p:ph type="body" idx="2"/>
          </p:nvPr>
        </p:nvSpPr>
        <p:spPr>
          <a:xfrm>
            <a:off x="4521200" y="685800"/>
            <a:ext cx="3467043" cy="75694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98" name="Google Shape;98;p29"/>
          <p:cNvSpPr txBox="1">
            <a:spLocks noGrp="1"/>
          </p:cNvSpPr>
          <p:nvPr>
            <p:ph type="body" idx="3"/>
          </p:nvPr>
        </p:nvSpPr>
        <p:spPr>
          <a:xfrm>
            <a:off x="4877047" y="1576552"/>
            <a:ext cx="3047753" cy="172415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99" name="Google Shape;99;p29"/>
          <p:cNvSpPr txBox="1">
            <a:spLocks noGrp="1"/>
          </p:cNvSpPr>
          <p:nvPr>
            <p:ph type="body" idx="4"/>
          </p:nvPr>
        </p:nvSpPr>
        <p:spPr>
          <a:xfrm>
            <a:off x="4521200" y="3557294"/>
            <a:ext cx="3467043" cy="75694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00" name="Google Shape;100;p29"/>
          <p:cNvSpPr txBox="1">
            <a:spLocks noGrp="1"/>
          </p:cNvSpPr>
          <p:nvPr>
            <p:ph type="body" idx="5"/>
          </p:nvPr>
        </p:nvSpPr>
        <p:spPr>
          <a:xfrm>
            <a:off x="4877047" y="4448046"/>
            <a:ext cx="3047753" cy="172415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01" name="Google Shape;101;p29"/>
          <p:cNvSpPr txBox="1">
            <a:spLocks noGrp="1"/>
          </p:cNvSpPr>
          <p:nvPr>
            <p:ph type="body" idx="6"/>
          </p:nvPr>
        </p:nvSpPr>
        <p:spPr>
          <a:xfrm>
            <a:off x="8398357" y="679302"/>
            <a:ext cx="3467043" cy="75694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02" name="Google Shape;102;p29"/>
          <p:cNvSpPr txBox="1">
            <a:spLocks noGrp="1"/>
          </p:cNvSpPr>
          <p:nvPr>
            <p:ph type="body" idx="7"/>
          </p:nvPr>
        </p:nvSpPr>
        <p:spPr>
          <a:xfrm>
            <a:off x="8754204" y="1570054"/>
            <a:ext cx="3047753" cy="172415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03" name="Google Shape;103;p29"/>
          <p:cNvSpPr txBox="1">
            <a:spLocks noGrp="1"/>
          </p:cNvSpPr>
          <p:nvPr>
            <p:ph type="body" idx="8"/>
          </p:nvPr>
        </p:nvSpPr>
        <p:spPr>
          <a:xfrm>
            <a:off x="8374729" y="3563792"/>
            <a:ext cx="3467043" cy="75694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04" name="Google Shape;104;p29"/>
          <p:cNvSpPr txBox="1">
            <a:spLocks noGrp="1"/>
          </p:cNvSpPr>
          <p:nvPr>
            <p:ph type="body" idx="9"/>
          </p:nvPr>
        </p:nvSpPr>
        <p:spPr>
          <a:xfrm>
            <a:off x="8730576" y="4454544"/>
            <a:ext cx="3047753" cy="172415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our Points 1 - Inverse">
  <p:cSld name="Four Points 1 - Inverse">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30"/>
          <p:cNvSpPr txBox="1">
            <a:spLocks noGrp="1"/>
          </p:cNvSpPr>
          <p:nvPr>
            <p:ph type="body" idx="1"/>
          </p:nvPr>
        </p:nvSpPr>
        <p:spPr>
          <a:xfrm>
            <a:off x="8890000" y="829208"/>
            <a:ext cx="2909466" cy="1524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07" name="Google Shape;107;p30"/>
          <p:cNvSpPr txBox="1">
            <a:spLocks noGrp="1"/>
          </p:cNvSpPr>
          <p:nvPr>
            <p:ph type="body" idx="2"/>
          </p:nvPr>
        </p:nvSpPr>
        <p:spPr>
          <a:xfrm>
            <a:off x="558553" y="840766"/>
            <a:ext cx="3467043" cy="75694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08" name="Google Shape;108;p30"/>
          <p:cNvSpPr txBox="1">
            <a:spLocks noGrp="1"/>
          </p:cNvSpPr>
          <p:nvPr>
            <p:ph type="body" idx="3"/>
          </p:nvPr>
        </p:nvSpPr>
        <p:spPr>
          <a:xfrm>
            <a:off x="914400" y="1731518"/>
            <a:ext cx="3047753" cy="172415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09" name="Google Shape;109;p30"/>
          <p:cNvSpPr txBox="1">
            <a:spLocks noGrp="1"/>
          </p:cNvSpPr>
          <p:nvPr>
            <p:ph type="body" idx="4"/>
          </p:nvPr>
        </p:nvSpPr>
        <p:spPr>
          <a:xfrm>
            <a:off x="558553" y="3712260"/>
            <a:ext cx="3467043" cy="75694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10" name="Google Shape;110;p30"/>
          <p:cNvSpPr txBox="1">
            <a:spLocks noGrp="1"/>
          </p:cNvSpPr>
          <p:nvPr>
            <p:ph type="body" idx="5"/>
          </p:nvPr>
        </p:nvSpPr>
        <p:spPr>
          <a:xfrm>
            <a:off x="914400" y="4603012"/>
            <a:ext cx="3047753" cy="172415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11" name="Google Shape;111;p30"/>
          <p:cNvSpPr txBox="1">
            <a:spLocks noGrp="1"/>
          </p:cNvSpPr>
          <p:nvPr>
            <p:ph type="body" idx="6"/>
          </p:nvPr>
        </p:nvSpPr>
        <p:spPr>
          <a:xfrm>
            <a:off x="4435711" y="834268"/>
            <a:ext cx="3467043" cy="75694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12" name="Google Shape;112;p30"/>
          <p:cNvSpPr txBox="1">
            <a:spLocks noGrp="1"/>
          </p:cNvSpPr>
          <p:nvPr>
            <p:ph type="body" idx="7"/>
          </p:nvPr>
        </p:nvSpPr>
        <p:spPr>
          <a:xfrm>
            <a:off x="4791557" y="1725020"/>
            <a:ext cx="3047753" cy="172415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13" name="Google Shape;113;p30"/>
          <p:cNvSpPr txBox="1">
            <a:spLocks noGrp="1"/>
          </p:cNvSpPr>
          <p:nvPr>
            <p:ph type="body" idx="8"/>
          </p:nvPr>
        </p:nvSpPr>
        <p:spPr>
          <a:xfrm>
            <a:off x="4412083" y="3718758"/>
            <a:ext cx="3467043" cy="75694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14" name="Google Shape;114;p30"/>
          <p:cNvSpPr txBox="1">
            <a:spLocks noGrp="1"/>
          </p:cNvSpPr>
          <p:nvPr>
            <p:ph type="body" idx="9"/>
          </p:nvPr>
        </p:nvSpPr>
        <p:spPr>
          <a:xfrm>
            <a:off x="4767930" y="4609510"/>
            <a:ext cx="3047753" cy="172415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Four Points Alt">
  <p:cSld name="Four Points Alt">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31"/>
          <p:cNvSpPr txBox="1">
            <a:spLocks noGrp="1"/>
          </p:cNvSpPr>
          <p:nvPr>
            <p:ph type="body" idx="1"/>
          </p:nvPr>
        </p:nvSpPr>
        <p:spPr>
          <a:xfrm>
            <a:off x="508000" y="685800"/>
            <a:ext cx="2909466" cy="1524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17" name="Google Shape;117;p31"/>
          <p:cNvSpPr txBox="1">
            <a:spLocks noGrp="1"/>
          </p:cNvSpPr>
          <p:nvPr>
            <p:ph type="body" idx="2"/>
          </p:nvPr>
        </p:nvSpPr>
        <p:spPr>
          <a:xfrm>
            <a:off x="4572000" y="685800"/>
            <a:ext cx="6959600" cy="389521"/>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18" name="Google Shape;118;p31"/>
          <p:cNvSpPr txBox="1">
            <a:spLocks noGrp="1"/>
          </p:cNvSpPr>
          <p:nvPr>
            <p:ph type="body" idx="3"/>
          </p:nvPr>
        </p:nvSpPr>
        <p:spPr>
          <a:xfrm>
            <a:off x="4992833" y="1244601"/>
            <a:ext cx="6117935" cy="5587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19" name="Google Shape;119;p31"/>
          <p:cNvSpPr txBox="1">
            <a:spLocks noGrp="1"/>
          </p:cNvSpPr>
          <p:nvPr>
            <p:ph type="body" idx="4"/>
          </p:nvPr>
        </p:nvSpPr>
        <p:spPr>
          <a:xfrm>
            <a:off x="4572000" y="2209800"/>
            <a:ext cx="6959600" cy="389521"/>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20" name="Google Shape;120;p31"/>
          <p:cNvSpPr txBox="1">
            <a:spLocks noGrp="1"/>
          </p:cNvSpPr>
          <p:nvPr>
            <p:ph type="body" idx="5"/>
          </p:nvPr>
        </p:nvSpPr>
        <p:spPr>
          <a:xfrm>
            <a:off x="4992833" y="2768601"/>
            <a:ext cx="6117935" cy="5587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21" name="Google Shape;121;p31"/>
          <p:cNvSpPr txBox="1">
            <a:spLocks noGrp="1"/>
          </p:cNvSpPr>
          <p:nvPr>
            <p:ph type="body" idx="6"/>
          </p:nvPr>
        </p:nvSpPr>
        <p:spPr>
          <a:xfrm>
            <a:off x="4572000" y="3733800"/>
            <a:ext cx="6959600" cy="389521"/>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22" name="Google Shape;122;p31"/>
          <p:cNvSpPr txBox="1">
            <a:spLocks noGrp="1"/>
          </p:cNvSpPr>
          <p:nvPr>
            <p:ph type="body" idx="7"/>
          </p:nvPr>
        </p:nvSpPr>
        <p:spPr>
          <a:xfrm>
            <a:off x="4992833" y="4292601"/>
            <a:ext cx="6117935" cy="5587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23" name="Google Shape;123;p31"/>
          <p:cNvSpPr txBox="1">
            <a:spLocks noGrp="1"/>
          </p:cNvSpPr>
          <p:nvPr>
            <p:ph type="body" idx="8"/>
          </p:nvPr>
        </p:nvSpPr>
        <p:spPr>
          <a:xfrm>
            <a:off x="4572000" y="5257800"/>
            <a:ext cx="6959600" cy="389521"/>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24" name="Google Shape;124;p31"/>
          <p:cNvSpPr txBox="1">
            <a:spLocks noGrp="1"/>
          </p:cNvSpPr>
          <p:nvPr>
            <p:ph type="body" idx="9"/>
          </p:nvPr>
        </p:nvSpPr>
        <p:spPr>
          <a:xfrm>
            <a:off x="4992833" y="5816601"/>
            <a:ext cx="6117935" cy="5587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Four Points 2 - Inverse">
  <p:cSld name="Four Points 2 - Inverse">
    <p:bg>
      <p:bgPr>
        <a:blipFill>
          <a:blip r:embed="rId2">
            <a:alphaModFix/>
          </a:blip>
          <a:stretch>
            <a:fillRect/>
          </a:stretch>
        </a:blipFill>
        <a:effectLst/>
      </p:bgPr>
    </p:bg>
    <p:spTree>
      <p:nvGrpSpPr>
        <p:cNvPr id="1" name="Shape 125"/>
        <p:cNvGrpSpPr/>
        <p:nvPr/>
      </p:nvGrpSpPr>
      <p:grpSpPr>
        <a:xfrm>
          <a:off x="0" y="0"/>
          <a:ext cx="0" cy="0"/>
          <a:chOff x="0" y="0"/>
          <a:chExt cx="0" cy="0"/>
        </a:xfrm>
      </p:grpSpPr>
      <p:sp>
        <p:nvSpPr>
          <p:cNvPr id="126" name="Google Shape;126;p32"/>
          <p:cNvSpPr txBox="1">
            <a:spLocks noGrp="1"/>
          </p:cNvSpPr>
          <p:nvPr>
            <p:ph type="body" idx="1"/>
          </p:nvPr>
        </p:nvSpPr>
        <p:spPr>
          <a:xfrm>
            <a:off x="8890000" y="715108"/>
            <a:ext cx="2909466" cy="1524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27" name="Google Shape;127;p32"/>
          <p:cNvSpPr txBox="1">
            <a:spLocks noGrp="1"/>
          </p:cNvSpPr>
          <p:nvPr>
            <p:ph type="body" idx="2"/>
          </p:nvPr>
        </p:nvSpPr>
        <p:spPr>
          <a:xfrm>
            <a:off x="660400" y="715108"/>
            <a:ext cx="6959600" cy="389521"/>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28" name="Google Shape;128;p32"/>
          <p:cNvSpPr txBox="1">
            <a:spLocks noGrp="1"/>
          </p:cNvSpPr>
          <p:nvPr>
            <p:ph type="body" idx="3"/>
          </p:nvPr>
        </p:nvSpPr>
        <p:spPr>
          <a:xfrm>
            <a:off x="1081233" y="1273909"/>
            <a:ext cx="6117935" cy="5587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29" name="Google Shape;129;p32"/>
          <p:cNvSpPr txBox="1">
            <a:spLocks noGrp="1"/>
          </p:cNvSpPr>
          <p:nvPr>
            <p:ph type="body" idx="4"/>
          </p:nvPr>
        </p:nvSpPr>
        <p:spPr>
          <a:xfrm>
            <a:off x="660400" y="2239108"/>
            <a:ext cx="6959600" cy="389521"/>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30" name="Google Shape;130;p32"/>
          <p:cNvSpPr txBox="1">
            <a:spLocks noGrp="1"/>
          </p:cNvSpPr>
          <p:nvPr>
            <p:ph type="body" idx="5"/>
          </p:nvPr>
        </p:nvSpPr>
        <p:spPr>
          <a:xfrm>
            <a:off x="1081233" y="2797909"/>
            <a:ext cx="6117935" cy="5587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31" name="Google Shape;131;p32"/>
          <p:cNvSpPr txBox="1">
            <a:spLocks noGrp="1"/>
          </p:cNvSpPr>
          <p:nvPr>
            <p:ph type="body" idx="6"/>
          </p:nvPr>
        </p:nvSpPr>
        <p:spPr>
          <a:xfrm>
            <a:off x="660400" y="3763108"/>
            <a:ext cx="6959600" cy="389521"/>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32" name="Google Shape;132;p32"/>
          <p:cNvSpPr txBox="1">
            <a:spLocks noGrp="1"/>
          </p:cNvSpPr>
          <p:nvPr>
            <p:ph type="body" idx="7"/>
          </p:nvPr>
        </p:nvSpPr>
        <p:spPr>
          <a:xfrm>
            <a:off x="1081233" y="4321909"/>
            <a:ext cx="6117935" cy="5587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33" name="Google Shape;133;p32"/>
          <p:cNvSpPr txBox="1">
            <a:spLocks noGrp="1"/>
          </p:cNvSpPr>
          <p:nvPr>
            <p:ph type="body" idx="8"/>
          </p:nvPr>
        </p:nvSpPr>
        <p:spPr>
          <a:xfrm>
            <a:off x="660400" y="5287108"/>
            <a:ext cx="6959600" cy="389521"/>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34" name="Google Shape;134;p32"/>
          <p:cNvSpPr txBox="1">
            <a:spLocks noGrp="1"/>
          </p:cNvSpPr>
          <p:nvPr>
            <p:ph type="body" idx="9"/>
          </p:nvPr>
        </p:nvSpPr>
        <p:spPr>
          <a:xfrm>
            <a:off x="1081233" y="5845909"/>
            <a:ext cx="6117935" cy="5587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Text/Picture">
  <p:cSld name="Main Text/Pictur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15"/>
          <p:cNvSpPr txBox="1">
            <a:spLocks noGrp="1"/>
          </p:cNvSpPr>
          <p:nvPr>
            <p:ph type="body" idx="1"/>
          </p:nvPr>
        </p:nvSpPr>
        <p:spPr>
          <a:xfrm>
            <a:off x="737631" y="330200"/>
            <a:ext cx="4545569" cy="1524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body" idx="2"/>
          </p:nvPr>
        </p:nvSpPr>
        <p:spPr>
          <a:xfrm>
            <a:off x="737659" y="2565400"/>
            <a:ext cx="6120341" cy="55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87"/>
              </a:spcBef>
              <a:spcAft>
                <a:spcPts val="0"/>
              </a:spcAft>
              <a:buClr>
                <a:srgbClr val="BE2D2D"/>
              </a:buClr>
              <a:buSzPts val="2933"/>
              <a:buFont typeface="Arial"/>
              <a:buNone/>
              <a:defRPr sz="2933"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body" idx="3"/>
          </p:nvPr>
        </p:nvSpPr>
        <p:spPr>
          <a:xfrm>
            <a:off x="737659" y="3581400"/>
            <a:ext cx="6120341" cy="2895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5" name="Google Shape;15;p15"/>
          <p:cNvSpPr>
            <a:spLocks noGrp="1"/>
          </p:cNvSpPr>
          <p:nvPr>
            <p:ph type="pic" idx="4"/>
          </p:nvPr>
        </p:nvSpPr>
        <p:spPr>
          <a:xfrm>
            <a:off x="7225241" y="1163638"/>
            <a:ext cx="4229100" cy="3921125"/>
          </a:xfrm>
          <a:prstGeom prst="rect">
            <a:avLst/>
          </a:prstGeom>
          <a:no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Four Points Alt 2">
  <p:cSld name="Four Points Alt 2">
    <p:bg>
      <p:bgPr>
        <a:blipFill>
          <a:blip r:embed="rId2">
            <a:alphaModFix/>
          </a:blip>
          <a:stretch>
            <a:fillRect/>
          </a:stretch>
        </a:blipFill>
        <a:effectLst/>
      </p:bgPr>
    </p:bg>
    <p:spTree>
      <p:nvGrpSpPr>
        <p:cNvPr id="1" name="Shape 135"/>
        <p:cNvGrpSpPr/>
        <p:nvPr/>
      </p:nvGrpSpPr>
      <p:grpSpPr>
        <a:xfrm>
          <a:off x="0" y="0"/>
          <a:ext cx="0" cy="0"/>
          <a:chOff x="0" y="0"/>
          <a:chExt cx="0" cy="0"/>
        </a:xfrm>
      </p:grpSpPr>
      <p:sp>
        <p:nvSpPr>
          <p:cNvPr id="136" name="Google Shape;136;p33"/>
          <p:cNvSpPr/>
          <p:nvPr/>
        </p:nvSpPr>
        <p:spPr>
          <a:xfrm>
            <a:off x="989367" y="2052308"/>
            <a:ext cx="4890952" cy="1871654"/>
          </a:xfrm>
          <a:prstGeom prst="rect">
            <a:avLst/>
          </a:prstGeom>
          <a:solidFill>
            <a:srgbClr val="000E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33"/>
          <p:cNvSpPr txBox="1">
            <a:spLocks noGrp="1"/>
          </p:cNvSpPr>
          <p:nvPr>
            <p:ph type="body" idx="1"/>
          </p:nvPr>
        </p:nvSpPr>
        <p:spPr>
          <a:xfrm>
            <a:off x="976371" y="803468"/>
            <a:ext cx="6643629" cy="812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000D2F"/>
              </a:buClr>
              <a:buSzPts val="5000"/>
              <a:buFont typeface="Arial"/>
              <a:buNone/>
              <a:defRPr sz="5000" b="0" i="0" u="none" strike="noStrike" cap="none">
                <a:solidFill>
                  <a:srgbClr val="000D2F"/>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38" name="Google Shape;138;p33"/>
          <p:cNvSpPr txBox="1">
            <a:spLocks noGrp="1"/>
          </p:cNvSpPr>
          <p:nvPr>
            <p:ph type="body" idx="2"/>
          </p:nvPr>
        </p:nvSpPr>
        <p:spPr>
          <a:xfrm>
            <a:off x="1426867" y="2360911"/>
            <a:ext cx="4013589" cy="3809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39" name="Google Shape;139;p33"/>
          <p:cNvSpPr txBox="1">
            <a:spLocks noGrp="1"/>
          </p:cNvSpPr>
          <p:nvPr>
            <p:ph type="body" idx="3"/>
          </p:nvPr>
        </p:nvSpPr>
        <p:spPr>
          <a:xfrm>
            <a:off x="1428048" y="2882422"/>
            <a:ext cx="4013589" cy="8094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40" name="Google Shape;140;p33"/>
          <p:cNvSpPr/>
          <p:nvPr/>
        </p:nvSpPr>
        <p:spPr>
          <a:xfrm>
            <a:off x="6311681" y="2052308"/>
            <a:ext cx="4890952" cy="1871654"/>
          </a:xfrm>
          <a:prstGeom prst="rect">
            <a:avLst/>
          </a:prstGeom>
          <a:solidFill>
            <a:srgbClr val="000E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33"/>
          <p:cNvSpPr txBox="1">
            <a:spLocks noGrp="1"/>
          </p:cNvSpPr>
          <p:nvPr>
            <p:ph type="body" idx="4"/>
          </p:nvPr>
        </p:nvSpPr>
        <p:spPr>
          <a:xfrm>
            <a:off x="6749182" y="2360911"/>
            <a:ext cx="4013589" cy="3809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42" name="Google Shape;142;p33"/>
          <p:cNvSpPr txBox="1">
            <a:spLocks noGrp="1"/>
          </p:cNvSpPr>
          <p:nvPr>
            <p:ph type="body" idx="5"/>
          </p:nvPr>
        </p:nvSpPr>
        <p:spPr>
          <a:xfrm>
            <a:off x="6750363" y="2882422"/>
            <a:ext cx="4013589" cy="8094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43" name="Google Shape;143;p33"/>
          <p:cNvSpPr/>
          <p:nvPr/>
        </p:nvSpPr>
        <p:spPr>
          <a:xfrm>
            <a:off x="989367" y="4360001"/>
            <a:ext cx="4890952" cy="1871654"/>
          </a:xfrm>
          <a:prstGeom prst="rect">
            <a:avLst/>
          </a:prstGeom>
          <a:solidFill>
            <a:srgbClr val="000E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33"/>
          <p:cNvSpPr txBox="1">
            <a:spLocks noGrp="1"/>
          </p:cNvSpPr>
          <p:nvPr>
            <p:ph type="body" idx="6"/>
          </p:nvPr>
        </p:nvSpPr>
        <p:spPr>
          <a:xfrm>
            <a:off x="1426867" y="4668604"/>
            <a:ext cx="4013589" cy="3809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45" name="Google Shape;145;p33"/>
          <p:cNvSpPr txBox="1">
            <a:spLocks noGrp="1"/>
          </p:cNvSpPr>
          <p:nvPr>
            <p:ph type="body" idx="7"/>
          </p:nvPr>
        </p:nvSpPr>
        <p:spPr>
          <a:xfrm>
            <a:off x="1428048" y="5190116"/>
            <a:ext cx="4013589" cy="8094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46" name="Google Shape;146;p33"/>
          <p:cNvSpPr/>
          <p:nvPr/>
        </p:nvSpPr>
        <p:spPr>
          <a:xfrm>
            <a:off x="6348819" y="4360001"/>
            <a:ext cx="4890952" cy="1871654"/>
          </a:xfrm>
          <a:prstGeom prst="rect">
            <a:avLst/>
          </a:prstGeom>
          <a:solidFill>
            <a:srgbClr val="000E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33"/>
          <p:cNvSpPr txBox="1">
            <a:spLocks noGrp="1"/>
          </p:cNvSpPr>
          <p:nvPr>
            <p:ph type="body" idx="8"/>
          </p:nvPr>
        </p:nvSpPr>
        <p:spPr>
          <a:xfrm>
            <a:off x="6786319" y="4668604"/>
            <a:ext cx="4013589" cy="3809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48" name="Google Shape;148;p33"/>
          <p:cNvSpPr txBox="1">
            <a:spLocks noGrp="1"/>
          </p:cNvSpPr>
          <p:nvPr>
            <p:ph type="body" idx="9"/>
          </p:nvPr>
        </p:nvSpPr>
        <p:spPr>
          <a:xfrm>
            <a:off x="6787500" y="5190116"/>
            <a:ext cx="4013589" cy="8094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am">
  <p:cSld name="Team">
    <p:bg>
      <p:bgPr>
        <a:blipFill>
          <a:blip r:embed="rId2">
            <a:alphaModFix/>
          </a:blip>
          <a:stretch>
            <a:fillRect/>
          </a:stretch>
        </a:blipFill>
        <a:effectLst/>
      </p:bgPr>
    </p:bg>
    <p:spTree>
      <p:nvGrpSpPr>
        <p:cNvPr id="1" name="Shape 149"/>
        <p:cNvGrpSpPr/>
        <p:nvPr/>
      </p:nvGrpSpPr>
      <p:grpSpPr>
        <a:xfrm>
          <a:off x="0" y="0"/>
          <a:ext cx="0" cy="0"/>
          <a:chOff x="0" y="0"/>
          <a:chExt cx="0" cy="0"/>
        </a:xfrm>
      </p:grpSpPr>
      <p:sp>
        <p:nvSpPr>
          <p:cNvPr id="150" name="Google Shape;150;p34"/>
          <p:cNvSpPr txBox="1">
            <a:spLocks noGrp="1"/>
          </p:cNvSpPr>
          <p:nvPr>
            <p:ph type="body" idx="1"/>
          </p:nvPr>
        </p:nvSpPr>
        <p:spPr>
          <a:xfrm>
            <a:off x="1550712" y="825988"/>
            <a:ext cx="5815569" cy="812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51" name="Google Shape;151;p34"/>
          <p:cNvSpPr txBox="1">
            <a:spLocks noGrp="1"/>
          </p:cNvSpPr>
          <p:nvPr>
            <p:ph type="body" idx="2"/>
          </p:nvPr>
        </p:nvSpPr>
        <p:spPr>
          <a:xfrm>
            <a:off x="1555985" y="5295653"/>
            <a:ext cx="2532031" cy="32995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1"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52" name="Google Shape;152;p34"/>
          <p:cNvSpPr txBox="1">
            <a:spLocks noGrp="1"/>
          </p:cNvSpPr>
          <p:nvPr>
            <p:ph type="body" idx="3"/>
          </p:nvPr>
        </p:nvSpPr>
        <p:spPr>
          <a:xfrm>
            <a:off x="1550712" y="5721836"/>
            <a:ext cx="2532031" cy="55196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53" name="Google Shape;153;p34"/>
          <p:cNvSpPr txBox="1">
            <a:spLocks noGrp="1"/>
          </p:cNvSpPr>
          <p:nvPr>
            <p:ph type="body" idx="4"/>
          </p:nvPr>
        </p:nvSpPr>
        <p:spPr>
          <a:xfrm>
            <a:off x="4888121" y="5295653"/>
            <a:ext cx="2532031" cy="32995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1"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54" name="Google Shape;154;p34"/>
          <p:cNvSpPr txBox="1">
            <a:spLocks noGrp="1"/>
          </p:cNvSpPr>
          <p:nvPr>
            <p:ph type="body" idx="5"/>
          </p:nvPr>
        </p:nvSpPr>
        <p:spPr>
          <a:xfrm>
            <a:off x="4882847" y="5721836"/>
            <a:ext cx="2532031" cy="55196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55" name="Google Shape;155;p34"/>
          <p:cNvSpPr txBox="1">
            <a:spLocks noGrp="1"/>
          </p:cNvSpPr>
          <p:nvPr>
            <p:ph type="body" idx="6"/>
          </p:nvPr>
        </p:nvSpPr>
        <p:spPr>
          <a:xfrm>
            <a:off x="8222072" y="5264745"/>
            <a:ext cx="2532031" cy="32995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1"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56" name="Google Shape;156;p34"/>
          <p:cNvSpPr txBox="1">
            <a:spLocks noGrp="1"/>
          </p:cNvSpPr>
          <p:nvPr>
            <p:ph type="body" idx="7"/>
          </p:nvPr>
        </p:nvSpPr>
        <p:spPr>
          <a:xfrm>
            <a:off x="8216799" y="5690927"/>
            <a:ext cx="2532031" cy="58287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57" name="Google Shape;157;p34"/>
          <p:cNvSpPr>
            <a:spLocks noGrp="1"/>
          </p:cNvSpPr>
          <p:nvPr>
            <p:ph type="pic" idx="8"/>
          </p:nvPr>
        </p:nvSpPr>
        <p:spPr>
          <a:xfrm>
            <a:off x="1555986" y="2984949"/>
            <a:ext cx="2505075" cy="1967442"/>
          </a:xfrm>
          <a:prstGeom prst="rect">
            <a:avLst/>
          </a:prstGeom>
          <a:noFill/>
          <a:ln>
            <a:noFill/>
          </a:ln>
        </p:spPr>
      </p:sp>
      <p:sp>
        <p:nvSpPr>
          <p:cNvPr id="158" name="Google Shape;158;p34"/>
          <p:cNvSpPr>
            <a:spLocks noGrp="1"/>
          </p:cNvSpPr>
          <p:nvPr>
            <p:ph type="pic" idx="9"/>
          </p:nvPr>
        </p:nvSpPr>
        <p:spPr>
          <a:xfrm>
            <a:off x="4882848" y="2998307"/>
            <a:ext cx="2505075" cy="1967442"/>
          </a:xfrm>
          <a:prstGeom prst="rect">
            <a:avLst/>
          </a:prstGeom>
          <a:noFill/>
          <a:ln>
            <a:noFill/>
          </a:ln>
        </p:spPr>
      </p:sp>
      <p:sp>
        <p:nvSpPr>
          <p:cNvPr id="159" name="Google Shape;159;p34"/>
          <p:cNvSpPr>
            <a:spLocks noGrp="1"/>
          </p:cNvSpPr>
          <p:nvPr>
            <p:ph type="pic" idx="13"/>
          </p:nvPr>
        </p:nvSpPr>
        <p:spPr>
          <a:xfrm>
            <a:off x="8206167" y="2981569"/>
            <a:ext cx="2505075" cy="1967442"/>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losing Dark">
  <p:cSld name="Closing Dark">
    <p:bg>
      <p:bgPr>
        <a:blipFill>
          <a:blip r:embed="rId2">
            <a:alphaModFix/>
          </a:blip>
          <a:stretch>
            <a:fillRect/>
          </a:stretch>
        </a:blipFill>
        <a:effectLst/>
      </p:bgPr>
    </p:bg>
    <p:spTree>
      <p:nvGrpSpPr>
        <p:cNvPr id="1" name="Shape 160"/>
        <p:cNvGrpSpPr/>
        <p:nvPr/>
      </p:nvGrpSpPr>
      <p:grpSpPr>
        <a:xfrm>
          <a:off x="0" y="0"/>
          <a:ext cx="0" cy="0"/>
          <a:chOff x="0" y="0"/>
          <a:chExt cx="0" cy="0"/>
        </a:xfrm>
      </p:grpSpPr>
      <p:pic>
        <p:nvPicPr>
          <p:cNvPr id="161" name="Google Shape;161;p35"/>
          <p:cNvPicPr preferRelativeResize="0"/>
          <p:nvPr/>
        </p:nvPicPr>
        <p:blipFill rotWithShape="1">
          <a:blip r:embed="rId3">
            <a:alphaModFix/>
          </a:blip>
          <a:srcRect/>
          <a:stretch/>
        </p:blipFill>
        <p:spPr>
          <a:xfrm>
            <a:off x="1253194" y="3342094"/>
            <a:ext cx="2825809" cy="1275146"/>
          </a:xfrm>
          <a:prstGeom prst="rect">
            <a:avLst/>
          </a:prstGeom>
          <a:noFill/>
          <a:ln>
            <a:noFill/>
          </a:ln>
        </p:spPr>
      </p:pic>
      <p:sp>
        <p:nvSpPr>
          <p:cNvPr id="162" name="Google Shape;162;p35"/>
          <p:cNvSpPr txBox="1">
            <a:spLocks noGrp="1"/>
          </p:cNvSpPr>
          <p:nvPr>
            <p:ph type="body" idx="1"/>
          </p:nvPr>
        </p:nvSpPr>
        <p:spPr>
          <a:xfrm>
            <a:off x="5599826" y="1570211"/>
            <a:ext cx="4820709"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63" name="Google Shape;163;p35"/>
          <p:cNvSpPr txBox="1">
            <a:spLocks noGrp="1"/>
          </p:cNvSpPr>
          <p:nvPr>
            <p:ph type="body" idx="2"/>
          </p:nvPr>
        </p:nvSpPr>
        <p:spPr>
          <a:xfrm>
            <a:off x="5599826" y="2097759"/>
            <a:ext cx="4820709" cy="717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64" name="Google Shape;164;p35"/>
          <p:cNvSpPr txBox="1">
            <a:spLocks noGrp="1"/>
          </p:cNvSpPr>
          <p:nvPr>
            <p:ph type="body" idx="3"/>
          </p:nvPr>
        </p:nvSpPr>
        <p:spPr>
          <a:xfrm>
            <a:off x="5599826" y="3138893"/>
            <a:ext cx="4820709"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65" name="Google Shape;165;p35"/>
          <p:cNvSpPr txBox="1">
            <a:spLocks noGrp="1"/>
          </p:cNvSpPr>
          <p:nvPr>
            <p:ph type="body" idx="4"/>
          </p:nvPr>
        </p:nvSpPr>
        <p:spPr>
          <a:xfrm>
            <a:off x="5599826" y="3666441"/>
            <a:ext cx="4820709" cy="717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66" name="Google Shape;166;p35"/>
          <p:cNvSpPr txBox="1">
            <a:spLocks noGrp="1"/>
          </p:cNvSpPr>
          <p:nvPr>
            <p:ph type="body" idx="5"/>
          </p:nvPr>
        </p:nvSpPr>
        <p:spPr>
          <a:xfrm>
            <a:off x="5599826" y="4699000"/>
            <a:ext cx="4820709"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67" name="Google Shape;167;p35"/>
          <p:cNvSpPr txBox="1">
            <a:spLocks noGrp="1"/>
          </p:cNvSpPr>
          <p:nvPr>
            <p:ph type="body" idx="6"/>
          </p:nvPr>
        </p:nvSpPr>
        <p:spPr>
          <a:xfrm>
            <a:off x="5599826" y="5226548"/>
            <a:ext cx="4820709" cy="717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68" name="Google Shape;168;p35"/>
          <p:cNvSpPr txBox="1"/>
          <p:nvPr/>
        </p:nvSpPr>
        <p:spPr>
          <a:xfrm>
            <a:off x="1253194" y="2097759"/>
            <a:ext cx="3725206" cy="705321"/>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rgbClr val="000000"/>
              </a:buClr>
              <a:buSzPts val="5000"/>
              <a:buFont typeface="Arial"/>
              <a:buNone/>
            </a:pPr>
            <a:r>
              <a:rPr lang="en-US" sz="5000" b="0" i="0" u="none" strike="noStrike" cap="none">
                <a:solidFill>
                  <a:srgbClr val="FEFFFF"/>
                </a:solidFill>
                <a:latin typeface="Oswald"/>
                <a:ea typeface="Oswald"/>
                <a:cs typeface="Oswald"/>
                <a:sym typeface="Oswald"/>
              </a:rPr>
              <a:t>Thank you!</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Closing Light">
  <p:cSld name="1_Closing Light">
    <p:bg>
      <p:bgPr>
        <a:blipFill>
          <a:blip r:embed="rId2">
            <a:alphaModFix/>
          </a:blip>
          <a:stretch>
            <a:fillRect/>
          </a:stretch>
        </a:blipFill>
        <a:effectLst/>
      </p:bgPr>
    </p:bg>
    <p:spTree>
      <p:nvGrpSpPr>
        <p:cNvPr id="1" name="Shape 169"/>
        <p:cNvGrpSpPr/>
        <p:nvPr/>
      </p:nvGrpSpPr>
      <p:grpSpPr>
        <a:xfrm>
          <a:off x="0" y="0"/>
          <a:ext cx="0" cy="0"/>
          <a:chOff x="0" y="0"/>
          <a:chExt cx="0" cy="0"/>
        </a:xfrm>
      </p:grpSpPr>
      <p:pic>
        <p:nvPicPr>
          <p:cNvPr id="170" name="Google Shape;170;p36"/>
          <p:cNvPicPr preferRelativeResize="0"/>
          <p:nvPr/>
        </p:nvPicPr>
        <p:blipFill rotWithShape="1">
          <a:blip r:embed="rId3">
            <a:alphaModFix/>
          </a:blip>
          <a:srcRect/>
          <a:stretch/>
        </p:blipFill>
        <p:spPr>
          <a:xfrm>
            <a:off x="1253194" y="3276600"/>
            <a:ext cx="3048000" cy="1377377"/>
          </a:xfrm>
          <a:prstGeom prst="rect">
            <a:avLst/>
          </a:prstGeom>
          <a:noFill/>
          <a:ln>
            <a:noFill/>
          </a:ln>
        </p:spPr>
      </p:pic>
      <p:sp>
        <p:nvSpPr>
          <p:cNvPr id="171" name="Google Shape;171;p36"/>
          <p:cNvSpPr txBox="1"/>
          <p:nvPr/>
        </p:nvSpPr>
        <p:spPr>
          <a:xfrm>
            <a:off x="1253194" y="2097759"/>
            <a:ext cx="3725206" cy="705321"/>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rgbClr val="000000"/>
              </a:buClr>
              <a:buSzPts val="5000"/>
              <a:buFont typeface="Arial"/>
              <a:buNone/>
            </a:pPr>
            <a:r>
              <a:rPr lang="en-US" sz="5000" b="0" i="0" u="none" strike="noStrike" cap="none">
                <a:solidFill>
                  <a:srgbClr val="000D2F"/>
                </a:solidFill>
                <a:latin typeface="Oswald"/>
                <a:ea typeface="Oswald"/>
                <a:cs typeface="Oswald"/>
                <a:sym typeface="Oswald"/>
              </a:rPr>
              <a:t>Thank you!</a:t>
            </a:r>
            <a:endParaRPr sz="1400" b="0" i="0" u="none" strike="noStrike" cap="none">
              <a:solidFill>
                <a:srgbClr val="000000"/>
              </a:solidFill>
              <a:latin typeface="Arial"/>
              <a:ea typeface="Arial"/>
              <a:cs typeface="Arial"/>
              <a:sym typeface="Arial"/>
            </a:endParaRPr>
          </a:p>
        </p:txBody>
      </p:sp>
      <p:sp>
        <p:nvSpPr>
          <p:cNvPr id="172" name="Google Shape;172;p36"/>
          <p:cNvSpPr txBox="1">
            <a:spLocks noGrp="1"/>
          </p:cNvSpPr>
          <p:nvPr>
            <p:ph type="body" idx="1"/>
          </p:nvPr>
        </p:nvSpPr>
        <p:spPr>
          <a:xfrm>
            <a:off x="5599826" y="1570211"/>
            <a:ext cx="4820709"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73" name="Google Shape;173;p36"/>
          <p:cNvSpPr txBox="1">
            <a:spLocks noGrp="1"/>
          </p:cNvSpPr>
          <p:nvPr>
            <p:ph type="body" idx="2"/>
          </p:nvPr>
        </p:nvSpPr>
        <p:spPr>
          <a:xfrm>
            <a:off x="5599826" y="2097759"/>
            <a:ext cx="4820709" cy="717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rgbClr val="000D2F"/>
              </a:buClr>
              <a:buSzPts val="1867"/>
              <a:buFont typeface="Arial"/>
              <a:buNone/>
              <a:defRPr sz="1867"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74" name="Google Shape;174;p36"/>
          <p:cNvSpPr txBox="1">
            <a:spLocks noGrp="1"/>
          </p:cNvSpPr>
          <p:nvPr>
            <p:ph type="body" idx="3"/>
          </p:nvPr>
        </p:nvSpPr>
        <p:spPr>
          <a:xfrm>
            <a:off x="5599826" y="3138893"/>
            <a:ext cx="4820709"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75" name="Google Shape;175;p36"/>
          <p:cNvSpPr txBox="1">
            <a:spLocks noGrp="1"/>
          </p:cNvSpPr>
          <p:nvPr>
            <p:ph type="body" idx="4"/>
          </p:nvPr>
        </p:nvSpPr>
        <p:spPr>
          <a:xfrm>
            <a:off x="5599826" y="3666441"/>
            <a:ext cx="4820709" cy="717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rgbClr val="000D2F"/>
              </a:buClr>
              <a:buSzPts val="1867"/>
              <a:buFont typeface="Arial"/>
              <a:buNone/>
              <a:defRPr sz="1867"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76" name="Google Shape;176;p36"/>
          <p:cNvSpPr txBox="1">
            <a:spLocks noGrp="1"/>
          </p:cNvSpPr>
          <p:nvPr>
            <p:ph type="body" idx="5"/>
          </p:nvPr>
        </p:nvSpPr>
        <p:spPr>
          <a:xfrm>
            <a:off x="5599826" y="4699000"/>
            <a:ext cx="4820709"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77" name="Google Shape;177;p36"/>
          <p:cNvSpPr txBox="1">
            <a:spLocks noGrp="1"/>
          </p:cNvSpPr>
          <p:nvPr>
            <p:ph type="body" idx="6"/>
          </p:nvPr>
        </p:nvSpPr>
        <p:spPr>
          <a:xfrm>
            <a:off x="5599826" y="5226548"/>
            <a:ext cx="4820709" cy="717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rgbClr val="000D2F"/>
              </a:buClr>
              <a:buSzPts val="1867"/>
              <a:buFont typeface="Arial"/>
              <a:buNone/>
              <a:defRPr sz="1867"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Dark">
  <p:cSld name="Blank Dark">
    <p:bg>
      <p:bgPr>
        <a:blipFill>
          <a:blip r:embed="rId2">
            <a:alphaModFix/>
          </a:blip>
          <a:stretch>
            <a:fillRect/>
          </a:stretch>
        </a:blipFill>
        <a:effectLst/>
      </p:bgPr>
    </p:bg>
    <p:spTree>
      <p:nvGrpSpPr>
        <p:cNvPr id="1" name="Shape 178"/>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Four Points w/ Bullets">
  <p:cSld name="1_Four Points w/ Bullets">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16"/>
          <p:cNvSpPr txBox="1">
            <a:spLocks noGrp="1"/>
          </p:cNvSpPr>
          <p:nvPr>
            <p:ph type="body" idx="1"/>
          </p:nvPr>
        </p:nvSpPr>
        <p:spPr>
          <a:xfrm>
            <a:off x="1371600" y="4749800"/>
            <a:ext cx="3930677" cy="1524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000000"/>
              </a:buClr>
              <a:buSzPts val="5000"/>
              <a:buFont typeface="Arial"/>
              <a:buNone/>
              <a:defRPr sz="5000" b="0" i="0" u="none" strike="noStrike" cap="none">
                <a:solidFill>
                  <a:srgbClr val="000000"/>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8" name="Google Shape;18;p16"/>
          <p:cNvSpPr txBox="1">
            <a:spLocks noGrp="1"/>
          </p:cNvSpPr>
          <p:nvPr>
            <p:ph type="body" idx="2"/>
          </p:nvPr>
        </p:nvSpPr>
        <p:spPr>
          <a:xfrm>
            <a:off x="5638800" y="939800"/>
            <a:ext cx="6197600" cy="53340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1712"/>
              </a:spcBef>
              <a:spcAft>
                <a:spcPts val="0"/>
              </a:spcAft>
              <a:buClr>
                <a:srgbClr val="BE2D2D"/>
              </a:buClr>
              <a:buSzPts val="2400"/>
              <a:buFont typeface="Noto Sans"/>
              <a:buChar char="▪"/>
              <a:defRPr sz="2400" b="1" i="0" u="none" strike="noStrike" cap="none">
                <a:solidFill>
                  <a:srgbClr val="BE2D2D"/>
                </a:solidFill>
                <a:latin typeface="Calibri"/>
                <a:ea typeface="Calibri"/>
                <a:cs typeface="Calibri"/>
                <a:sym typeface="Calibri"/>
              </a:defRPr>
            </a:lvl1pPr>
            <a:lvl2pPr marL="914400" marR="0" lvl="1" indent="-364045" algn="l" rtl="0">
              <a:lnSpc>
                <a:spcPct val="100000"/>
              </a:lnSpc>
              <a:spcBef>
                <a:spcPts val="512"/>
              </a:spcBef>
              <a:spcAft>
                <a:spcPts val="0"/>
              </a:spcAft>
              <a:buClr>
                <a:schemeClr val="dk1"/>
              </a:buClr>
              <a:buSzPts val="2133"/>
              <a:buFont typeface="Noto Sans"/>
              <a:buChar char="▪"/>
              <a:defRPr sz="2133"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512"/>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512"/>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512"/>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Points - Light">
  <p:cSld name="Three Points - Light">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17"/>
          <p:cNvSpPr txBox="1">
            <a:spLocks noGrp="1"/>
          </p:cNvSpPr>
          <p:nvPr>
            <p:ph type="body" idx="1"/>
          </p:nvPr>
        </p:nvSpPr>
        <p:spPr>
          <a:xfrm>
            <a:off x="1376892" y="4431414"/>
            <a:ext cx="3930677" cy="1524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000000"/>
              </a:buClr>
              <a:buSzPts val="5000"/>
              <a:buFont typeface="Arial"/>
              <a:buNone/>
              <a:defRPr sz="5000" b="0" i="0" u="none" strike="noStrike" cap="none">
                <a:solidFill>
                  <a:srgbClr val="000000"/>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21" name="Google Shape;21;p17"/>
          <p:cNvSpPr txBox="1">
            <a:spLocks noGrp="1"/>
          </p:cNvSpPr>
          <p:nvPr>
            <p:ph type="body" idx="2"/>
          </p:nvPr>
        </p:nvSpPr>
        <p:spPr>
          <a:xfrm>
            <a:off x="5994400" y="998361"/>
            <a:ext cx="4820709"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22" name="Google Shape;22;p17"/>
          <p:cNvSpPr txBox="1">
            <a:spLocks noGrp="1"/>
          </p:cNvSpPr>
          <p:nvPr>
            <p:ph type="body" idx="3"/>
          </p:nvPr>
        </p:nvSpPr>
        <p:spPr>
          <a:xfrm>
            <a:off x="5994400" y="1525909"/>
            <a:ext cx="4820709" cy="86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23" name="Google Shape;23;p17"/>
          <p:cNvSpPr txBox="1">
            <a:spLocks noGrp="1"/>
          </p:cNvSpPr>
          <p:nvPr>
            <p:ph type="body" idx="4"/>
          </p:nvPr>
        </p:nvSpPr>
        <p:spPr>
          <a:xfrm>
            <a:off x="5994400" y="2768600"/>
            <a:ext cx="4820709"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24" name="Google Shape;24;p17"/>
          <p:cNvSpPr txBox="1">
            <a:spLocks noGrp="1"/>
          </p:cNvSpPr>
          <p:nvPr>
            <p:ph type="body" idx="5"/>
          </p:nvPr>
        </p:nvSpPr>
        <p:spPr>
          <a:xfrm>
            <a:off x="5994400" y="3296147"/>
            <a:ext cx="4820709" cy="86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25" name="Google Shape;25;p17"/>
          <p:cNvSpPr txBox="1">
            <a:spLocks noGrp="1"/>
          </p:cNvSpPr>
          <p:nvPr>
            <p:ph type="body" idx="6"/>
          </p:nvPr>
        </p:nvSpPr>
        <p:spPr>
          <a:xfrm>
            <a:off x="5994400" y="4564267"/>
            <a:ext cx="4820709"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26" name="Google Shape;26;p17"/>
          <p:cNvSpPr txBox="1">
            <a:spLocks noGrp="1"/>
          </p:cNvSpPr>
          <p:nvPr>
            <p:ph type="body" idx="7"/>
          </p:nvPr>
        </p:nvSpPr>
        <p:spPr>
          <a:xfrm>
            <a:off x="5994400" y="5091814"/>
            <a:ext cx="4820709" cy="86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Light">
  <p:cSld name="Blank Light">
    <p:bg>
      <p:bgPr>
        <a:blipFill>
          <a:blip r:embed="rId2">
            <a:alphaModFix/>
          </a:blip>
          <a:stretch>
            <a:fillRect/>
          </a:stretch>
        </a:blipFill>
        <a:effectLst/>
      </p:bgPr>
    </p:bg>
    <p:spTree>
      <p:nvGrpSpPr>
        <p:cNvPr id="1" name="Shape 2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ark Title">
  <p:cSld name="Dark Title">
    <p:spTree>
      <p:nvGrpSpPr>
        <p:cNvPr id="1" name="Shape 28"/>
        <p:cNvGrpSpPr/>
        <p:nvPr/>
      </p:nvGrpSpPr>
      <p:grpSpPr>
        <a:xfrm>
          <a:off x="0" y="0"/>
          <a:ext cx="0" cy="0"/>
          <a:chOff x="0" y="0"/>
          <a:chExt cx="0" cy="0"/>
        </a:xfrm>
      </p:grpSpPr>
      <p:pic>
        <p:nvPicPr>
          <p:cNvPr id="29" name="Google Shape;29;p19"/>
          <p:cNvPicPr preferRelativeResize="0"/>
          <p:nvPr/>
        </p:nvPicPr>
        <p:blipFill rotWithShape="1">
          <a:blip r:embed="rId2">
            <a:alphaModFix/>
          </a:blip>
          <a:srcRect/>
          <a:stretch/>
        </p:blipFill>
        <p:spPr>
          <a:xfrm>
            <a:off x="7416801" y="5023294"/>
            <a:ext cx="3290071" cy="1484645"/>
          </a:xfrm>
          <a:prstGeom prst="rect">
            <a:avLst/>
          </a:prstGeom>
          <a:noFill/>
          <a:ln>
            <a:noFill/>
          </a:ln>
        </p:spPr>
      </p:pic>
      <p:sp>
        <p:nvSpPr>
          <p:cNvPr id="30" name="Google Shape;30;p19"/>
          <p:cNvSpPr txBox="1">
            <a:spLocks noGrp="1"/>
          </p:cNvSpPr>
          <p:nvPr>
            <p:ph type="body" idx="1"/>
          </p:nvPr>
        </p:nvSpPr>
        <p:spPr>
          <a:xfrm>
            <a:off x="914400" y="1019461"/>
            <a:ext cx="7620000" cy="2692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760"/>
              </a:spcBef>
              <a:spcAft>
                <a:spcPts val="0"/>
              </a:spcAft>
              <a:buClr>
                <a:srgbClr val="BE2D2D"/>
              </a:buClr>
              <a:buSzPts val="8800"/>
              <a:buFont typeface="Arial"/>
              <a:buNone/>
              <a:defRPr sz="8800" b="0" i="0" u="none" strike="noStrike" cap="none">
                <a:solidFill>
                  <a:srgbClr val="BE2D2D"/>
                </a:solidFill>
                <a:latin typeface="Oswald"/>
                <a:ea typeface="Oswald"/>
                <a:cs typeface="Oswald"/>
                <a:sym typeface="Oswald"/>
              </a:defRPr>
            </a:lvl1pPr>
            <a:lvl2pPr marL="914400" marR="0" lvl="1" indent="-381000" algn="l" rtl="0">
              <a:lnSpc>
                <a:spcPct val="100000"/>
              </a:lnSpc>
              <a:spcBef>
                <a:spcPts val="480"/>
              </a:spcBef>
              <a:spcAft>
                <a:spcPts val="0"/>
              </a:spcAft>
              <a:buClr>
                <a:srgbClr val="BE2D2D"/>
              </a:buClr>
              <a:buSzPts val="2400"/>
              <a:buFont typeface="Arial"/>
              <a:buChar char="–"/>
              <a:defRPr sz="2400" b="0" i="0" u="none" strike="noStrike" cap="none">
                <a:solidFill>
                  <a:srgbClr val="BE2D2D"/>
                </a:solidFill>
                <a:latin typeface="Calibri"/>
                <a:ea typeface="Calibri"/>
                <a:cs typeface="Calibri"/>
                <a:sym typeface="Calibri"/>
              </a:defRPr>
            </a:lvl2pPr>
            <a:lvl3pPr marL="1371600" marR="0" lvl="2" indent="-330200" algn="l" rtl="0">
              <a:lnSpc>
                <a:spcPct val="100000"/>
              </a:lnSpc>
              <a:spcBef>
                <a:spcPts val="320"/>
              </a:spcBef>
              <a:spcAft>
                <a:spcPts val="0"/>
              </a:spcAft>
              <a:buClr>
                <a:srgbClr val="BE2D2D"/>
              </a:buClr>
              <a:buSzPts val="1600"/>
              <a:buFont typeface="Arial"/>
              <a:buChar char="•"/>
              <a:defRPr sz="1600" b="0" i="0" u="none" strike="noStrike" cap="none">
                <a:solidFill>
                  <a:srgbClr val="BE2D2D"/>
                </a:solidFill>
                <a:latin typeface="Calibri"/>
                <a:ea typeface="Calibri"/>
                <a:cs typeface="Calibri"/>
                <a:sym typeface="Calibri"/>
              </a:defRPr>
            </a:lvl3pPr>
            <a:lvl4pPr marL="1828800" marR="0" lvl="3" indent="-313245" algn="l" rtl="0">
              <a:lnSpc>
                <a:spcPct val="100000"/>
              </a:lnSpc>
              <a:spcBef>
                <a:spcPts val="267"/>
              </a:spcBef>
              <a:spcAft>
                <a:spcPts val="0"/>
              </a:spcAft>
              <a:buClr>
                <a:srgbClr val="BE2D2D"/>
              </a:buClr>
              <a:buSzPts val="1333"/>
              <a:buFont typeface="Arial"/>
              <a:buChar char="–"/>
              <a:defRPr sz="1333" b="0" i="0" u="none" strike="noStrike" cap="none">
                <a:solidFill>
                  <a:srgbClr val="BE2D2D"/>
                </a:solidFill>
                <a:latin typeface="Calibri"/>
                <a:ea typeface="Calibri"/>
                <a:cs typeface="Calibri"/>
                <a:sym typeface="Calibri"/>
              </a:defRPr>
            </a:lvl4pPr>
            <a:lvl5pPr marL="2286000" marR="0" lvl="4" indent="-313245" algn="l" rtl="0">
              <a:lnSpc>
                <a:spcPct val="100000"/>
              </a:lnSpc>
              <a:spcBef>
                <a:spcPts val="267"/>
              </a:spcBef>
              <a:spcAft>
                <a:spcPts val="0"/>
              </a:spcAft>
              <a:buClr>
                <a:srgbClr val="BE2D2D"/>
              </a:buClr>
              <a:buSzPts val="1333"/>
              <a:buFont typeface="Arial"/>
              <a:buChar char="»"/>
              <a:defRPr sz="1333" b="0" i="0" u="none" strike="noStrike" cap="none">
                <a:solidFill>
                  <a:srgbClr val="BE2D2D"/>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31" name="Google Shape;31;p19"/>
          <p:cNvSpPr txBox="1">
            <a:spLocks noGrp="1"/>
          </p:cNvSpPr>
          <p:nvPr>
            <p:ph type="body" idx="2"/>
          </p:nvPr>
        </p:nvSpPr>
        <p:spPr>
          <a:xfrm>
            <a:off x="914400" y="4089400"/>
            <a:ext cx="7620000" cy="55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880"/>
              </a:spcBef>
              <a:spcAft>
                <a:spcPts val="0"/>
              </a:spcAft>
              <a:buClr>
                <a:schemeClr val="lt1"/>
              </a:buClr>
              <a:buSzPts val="4400"/>
              <a:buFont typeface="Arial"/>
              <a:buNone/>
              <a:defRPr sz="4400"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32" name="Google Shape;32;p19"/>
          <p:cNvSpPr txBox="1">
            <a:spLocks noGrp="1"/>
          </p:cNvSpPr>
          <p:nvPr>
            <p:ph type="body" idx="3"/>
          </p:nvPr>
        </p:nvSpPr>
        <p:spPr>
          <a:xfrm>
            <a:off x="914400" y="5867400"/>
            <a:ext cx="5588000" cy="50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87"/>
              </a:spcBef>
              <a:spcAft>
                <a:spcPts val="0"/>
              </a:spcAft>
              <a:buClr>
                <a:schemeClr val="lt1"/>
              </a:buClr>
              <a:buSzPts val="2933"/>
              <a:buFont typeface="Arial"/>
              <a:buNone/>
              <a:defRPr sz="2933"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20"/>
          <p:cNvSpPr txBox="1">
            <a:spLocks noGrp="1"/>
          </p:cNvSpPr>
          <p:nvPr>
            <p:ph type="body" idx="1"/>
          </p:nvPr>
        </p:nvSpPr>
        <p:spPr>
          <a:xfrm>
            <a:off x="762000" y="1905000"/>
            <a:ext cx="5080000" cy="3810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35" name="Google Shape;35;p20"/>
          <p:cNvSpPr txBox="1">
            <a:spLocks noGrp="1"/>
          </p:cNvSpPr>
          <p:nvPr>
            <p:ph type="body" idx="2"/>
          </p:nvPr>
        </p:nvSpPr>
        <p:spPr>
          <a:xfrm>
            <a:off x="762000" y="2057400"/>
            <a:ext cx="462280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BE2D2D"/>
              </a:buClr>
              <a:buSzPts val="5000"/>
              <a:buFont typeface="Arial"/>
              <a:buNone/>
              <a:defRPr sz="5000" b="0" i="0" u="none" strike="noStrike" cap="none">
                <a:solidFill>
                  <a:srgbClr val="BE2D2D"/>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36" name="Google Shape;36;p20"/>
          <p:cNvSpPr>
            <a:spLocks noGrp="1"/>
          </p:cNvSpPr>
          <p:nvPr>
            <p:ph type="pic" idx="3"/>
          </p:nvPr>
        </p:nvSpPr>
        <p:spPr>
          <a:xfrm>
            <a:off x="7772400" y="660400"/>
            <a:ext cx="3251200" cy="55372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ark Text/Picture">
  <p:cSld name="Dark Text/Picture">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21"/>
          <p:cNvSpPr txBox="1">
            <a:spLocks noGrp="1"/>
          </p:cNvSpPr>
          <p:nvPr>
            <p:ph type="body" idx="1"/>
          </p:nvPr>
        </p:nvSpPr>
        <p:spPr>
          <a:xfrm>
            <a:off x="711200" y="694763"/>
            <a:ext cx="5815569" cy="812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39" name="Google Shape;39;p21"/>
          <p:cNvSpPr txBox="1">
            <a:spLocks noGrp="1"/>
          </p:cNvSpPr>
          <p:nvPr>
            <p:ph type="body" idx="2"/>
          </p:nvPr>
        </p:nvSpPr>
        <p:spPr>
          <a:xfrm>
            <a:off x="711200" y="1815998"/>
            <a:ext cx="5815569" cy="55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87"/>
              </a:spcBef>
              <a:spcAft>
                <a:spcPts val="0"/>
              </a:spcAft>
              <a:buClr>
                <a:srgbClr val="BE2D2D"/>
              </a:buClr>
              <a:buSzPts val="2933"/>
              <a:buFont typeface="Arial"/>
              <a:buNone/>
              <a:defRPr sz="2933"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40" name="Google Shape;40;p21"/>
          <p:cNvSpPr txBox="1">
            <a:spLocks noGrp="1"/>
          </p:cNvSpPr>
          <p:nvPr>
            <p:ph type="body" idx="3"/>
          </p:nvPr>
        </p:nvSpPr>
        <p:spPr>
          <a:xfrm>
            <a:off x="711201" y="2677917"/>
            <a:ext cx="5909803" cy="266656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27"/>
              </a:spcBef>
              <a:spcAft>
                <a:spcPts val="0"/>
              </a:spcAft>
              <a:buClr>
                <a:schemeClr val="lt1"/>
              </a:buClr>
              <a:buSzPts val="2133"/>
              <a:buFont typeface="Arial"/>
              <a:buNone/>
              <a:defRPr sz="2133"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41" name="Google Shape;41;p21"/>
          <p:cNvSpPr>
            <a:spLocks noGrp="1"/>
          </p:cNvSpPr>
          <p:nvPr>
            <p:ph type="pic" idx="4"/>
          </p:nvPr>
        </p:nvSpPr>
        <p:spPr>
          <a:xfrm>
            <a:off x="7241067" y="1468438"/>
            <a:ext cx="4229100" cy="3921125"/>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hree Points">
  <p:cSld name="1_Three Points">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22"/>
          <p:cNvSpPr txBox="1">
            <a:spLocks noGrp="1"/>
          </p:cNvSpPr>
          <p:nvPr>
            <p:ph type="body" idx="1"/>
          </p:nvPr>
        </p:nvSpPr>
        <p:spPr>
          <a:xfrm>
            <a:off x="762000" y="4326855"/>
            <a:ext cx="4545569" cy="1524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44" name="Google Shape;44;p22"/>
          <p:cNvSpPr txBox="1">
            <a:spLocks noGrp="1"/>
          </p:cNvSpPr>
          <p:nvPr>
            <p:ph type="body" idx="2"/>
          </p:nvPr>
        </p:nvSpPr>
        <p:spPr>
          <a:xfrm>
            <a:off x="6451600" y="1498600"/>
            <a:ext cx="4820709"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45" name="Google Shape;45;p22"/>
          <p:cNvSpPr txBox="1">
            <a:spLocks noGrp="1"/>
          </p:cNvSpPr>
          <p:nvPr>
            <p:ph type="body" idx="3"/>
          </p:nvPr>
        </p:nvSpPr>
        <p:spPr>
          <a:xfrm>
            <a:off x="6451600" y="2026147"/>
            <a:ext cx="4820709" cy="86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46" name="Google Shape;46;p22"/>
          <p:cNvSpPr txBox="1">
            <a:spLocks noGrp="1"/>
          </p:cNvSpPr>
          <p:nvPr>
            <p:ph type="body" idx="4"/>
          </p:nvPr>
        </p:nvSpPr>
        <p:spPr>
          <a:xfrm>
            <a:off x="6471684" y="3199460"/>
            <a:ext cx="4820709"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47" name="Google Shape;47;p22"/>
          <p:cNvSpPr txBox="1">
            <a:spLocks noGrp="1"/>
          </p:cNvSpPr>
          <p:nvPr>
            <p:ph type="body" idx="5"/>
          </p:nvPr>
        </p:nvSpPr>
        <p:spPr>
          <a:xfrm>
            <a:off x="6471684" y="3727007"/>
            <a:ext cx="4820709" cy="86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48" name="Google Shape;48;p22"/>
          <p:cNvSpPr txBox="1">
            <a:spLocks noGrp="1"/>
          </p:cNvSpPr>
          <p:nvPr>
            <p:ph type="body" idx="6"/>
          </p:nvPr>
        </p:nvSpPr>
        <p:spPr>
          <a:xfrm>
            <a:off x="6431516" y="4900320"/>
            <a:ext cx="4820709"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49" name="Google Shape;49;p22"/>
          <p:cNvSpPr txBox="1">
            <a:spLocks noGrp="1"/>
          </p:cNvSpPr>
          <p:nvPr>
            <p:ph type="body" idx="7"/>
          </p:nvPr>
        </p:nvSpPr>
        <p:spPr>
          <a:xfrm>
            <a:off x="6431516" y="5427867"/>
            <a:ext cx="4820709" cy="86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50" name="Google Shape;50;p22"/>
          <p:cNvSpPr>
            <a:spLocks noGrp="1"/>
          </p:cNvSpPr>
          <p:nvPr>
            <p:ph type="pic" idx="8"/>
          </p:nvPr>
        </p:nvSpPr>
        <p:spPr>
          <a:xfrm>
            <a:off x="0" y="0"/>
            <a:ext cx="5537200" cy="34290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7">
            <a:alphaModFix/>
          </a:blip>
          <a:stretch>
            <a:fillRect/>
          </a:stretch>
        </a:blip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hyperlink" Target="https://portal.ct.gov/SDE/Nutrition/CACFP-Child-Care-Centers" TargetMode="External"/><Relationship Id="rId3" Type="http://schemas.openxmlformats.org/officeDocument/2006/relationships/hyperlink" Target="https://nrckids.org/CFOC/Database/4.2.0" TargetMode="External"/><Relationship Id="rId7" Type="http://schemas.openxmlformats.org/officeDocument/2006/relationships/hyperlink" Target="https://www.ecfr.gov/current/title-7/subtitle-B/chapter-II/subchapter-A/part-226"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www.fns.usda.gov/tn/offering-water-cacfp" TargetMode="External"/><Relationship Id="rId5" Type="http://schemas.openxmlformats.org/officeDocument/2006/relationships/hyperlink" Target="https://www.ctoec.org/wp-content/uploads/2019/03/centers_statsregs.pdf" TargetMode="External"/><Relationship Id="rId4" Type="http://schemas.openxmlformats.org/officeDocument/2006/relationships/hyperlink" Target="https://www.fns.usda.gov/cr/fns-nondiscrimination-statemen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
          <p:cNvSpPr txBox="1">
            <a:spLocks noGrp="1"/>
          </p:cNvSpPr>
          <p:nvPr>
            <p:ph type="body" idx="1"/>
          </p:nvPr>
        </p:nvSpPr>
        <p:spPr>
          <a:xfrm>
            <a:off x="889000" y="1098826"/>
            <a:ext cx="7569200" cy="274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BE2D2D"/>
              </a:buClr>
              <a:buSzPts val="7200"/>
              <a:buNone/>
            </a:pPr>
            <a:r>
              <a:rPr lang="en-US" sz="7200"/>
              <a:t>Incorporating Nutrition into Your Center Policies</a:t>
            </a:r>
            <a:endParaRPr/>
          </a:p>
        </p:txBody>
      </p:sp>
      <p:sp>
        <p:nvSpPr>
          <p:cNvPr id="185" name="Google Shape;185;p1"/>
          <p:cNvSpPr txBox="1"/>
          <p:nvPr/>
        </p:nvSpPr>
        <p:spPr>
          <a:xfrm>
            <a:off x="846525" y="6244575"/>
            <a:ext cx="1607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solidFill>
                  <a:srgbClr val="001640"/>
                </a:solidFill>
                <a:latin typeface="Oswald SemiBold"/>
                <a:ea typeface="Oswald SemiBold"/>
                <a:cs typeface="Oswald SemiBold"/>
                <a:sym typeface="Oswald SemiBold"/>
              </a:rPr>
              <a:t>February 2023</a:t>
            </a:r>
            <a:endParaRPr>
              <a:solidFill>
                <a:srgbClr val="001640"/>
              </a:solidFill>
              <a:latin typeface="Oswald SemiBold"/>
              <a:ea typeface="Oswald SemiBold"/>
              <a:cs typeface="Oswald SemiBold"/>
              <a:sym typeface="Oswald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0"/>
          <p:cNvSpPr txBox="1">
            <a:spLocks noGrp="1"/>
          </p:cNvSpPr>
          <p:nvPr>
            <p:ph type="body" idx="1"/>
          </p:nvPr>
        </p:nvSpPr>
        <p:spPr>
          <a:xfrm>
            <a:off x="2018725" y="1120176"/>
            <a:ext cx="8154550" cy="833438"/>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5000"/>
              <a:buNone/>
            </a:pPr>
            <a:r>
              <a:rPr lang="en-US"/>
              <a:t>Additional Information</a:t>
            </a:r>
            <a:endParaRPr/>
          </a:p>
        </p:txBody>
      </p:sp>
      <p:sp>
        <p:nvSpPr>
          <p:cNvPr id="242" name="Google Shape;242;p10"/>
          <p:cNvSpPr txBox="1"/>
          <p:nvPr/>
        </p:nvSpPr>
        <p:spPr>
          <a:xfrm>
            <a:off x="1295402" y="2418888"/>
            <a:ext cx="9601196" cy="33189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700" b="1">
                <a:latin typeface="Calibri"/>
                <a:ea typeface="Calibri"/>
                <a:cs typeface="Calibri"/>
                <a:sym typeface="Calibri"/>
              </a:rPr>
              <a:t>For best practice y</a:t>
            </a:r>
            <a:r>
              <a:rPr lang="en-US" sz="2700" b="1" i="0" u="none" strike="noStrike" cap="none">
                <a:latin typeface="Calibri"/>
                <a:ea typeface="Calibri"/>
                <a:cs typeface="Calibri"/>
                <a:sym typeface="Calibri"/>
              </a:rPr>
              <a:t>ou may want to add the following </a:t>
            </a:r>
            <a:r>
              <a:rPr lang="en-US" sz="2700" b="1">
                <a:latin typeface="Calibri"/>
                <a:ea typeface="Calibri"/>
                <a:cs typeface="Calibri"/>
                <a:sym typeface="Calibri"/>
              </a:rPr>
              <a:t>child feedi</a:t>
            </a:r>
            <a:r>
              <a:rPr lang="en-US" sz="2700" b="1" i="0" u="none" strike="noStrike" cap="none">
                <a:latin typeface="Calibri"/>
                <a:ea typeface="Calibri"/>
                <a:cs typeface="Calibri"/>
                <a:sym typeface="Calibri"/>
              </a:rPr>
              <a:t>n</a:t>
            </a:r>
            <a:r>
              <a:rPr lang="en-US" sz="2700" b="1">
                <a:latin typeface="Calibri"/>
                <a:ea typeface="Calibri"/>
                <a:cs typeface="Calibri"/>
                <a:sym typeface="Calibri"/>
              </a:rPr>
              <a:t>g recommendations</a:t>
            </a:r>
            <a:r>
              <a:rPr lang="en-US" sz="2700" b="1" i="0" u="none" strike="noStrike" cap="none">
                <a:latin typeface="Calibri"/>
                <a:ea typeface="Calibri"/>
                <a:cs typeface="Calibri"/>
                <a:sym typeface="Calibri"/>
              </a:rPr>
              <a:t>:</a:t>
            </a:r>
            <a:endParaRPr sz="1700" b="0" i="0" u="none" strike="noStrike" cap="none">
              <a:latin typeface="Arial"/>
              <a:ea typeface="Arial"/>
              <a:cs typeface="Arial"/>
              <a:sym typeface="Arial"/>
            </a:endParaRPr>
          </a:p>
          <a:p>
            <a:pPr marL="0" marR="0" lvl="0" indent="0" algn="l" rtl="0">
              <a:lnSpc>
                <a:spcPct val="100000"/>
              </a:lnSpc>
              <a:spcBef>
                <a:spcPts val="480"/>
              </a:spcBef>
              <a:spcAft>
                <a:spcPts val="0"/>
              </a:spcAft>
              <a:buClr>
                <a:schemeClr val="dk1"/>
              </a:buClr>
              <a:buSzPts val="2400"/>
              <a:buFont typeface="Arial"/>
              <a:buNone/>
            </a:pPr>
            <a:endParaRPr sz="1100" b="0" i="0" u="none" strike="noStrike" cap="none">
              <a:latin typeface="Calibri"/>
              <a:ea typeface="Calibri"/>
              <a:cs typeface="Calibri"/>
              <a:sym typeface="Calibri"/>
            </a:endParaRPr>
          </a:p>
          <a:p>
            <a:pPr marL="228611" marR="0" lvl="0" indent="-241311" algn="l" rtl="0">
              <a:lnSpc>
                <a:spcPct val="100000"/>
              </a:lnSpc>
              <a:spcBef>
                <a:spcPts val="480"/>
              </a:spcBef>
              <a:spcAft>
                <a:spcPts val="0"/>
              </a:spcAft>
              <a:buSzPts val="2600"/>
              <a:buFont typeface="Noto Sans"/>
              <a:buChar char="▪"/>
            </a:pPr>
            <a:r>
              <a:rPr lang="en-US" sz="2600" b="0" i="0" u="none" strike="noStrike" cap="none">
                <a:latin typeface="Calibri"/>
                <a:ea typeface="Calibri"/>
                <a:cs typeface="Calibri"/>
                <a:sym typeface="Calibri"/>
              </a:rPr>
              <a:t>Food is never used as a reward</a:t>
            </a:r>
            <a:endParaRPr sz="1600" b="0" i="0" u="none" strike="noStrike" cap="none">
              <a:latin typeface="Arial"/>
              <a:ea typeface="Arial"/>
              <a:cs typeface="Arial"/>
              <a:sym typeface="Arial"/>
            </a:endParaRPr>
          </a:p>
          <a:p>
            <a:pPr marL="228611" marR="0" lvl="0" indent="-241311" algn="l" rtl="0">
              <a:lnSpc>
                <a:spcPct val="100000"/>
              </a:lnSpc>
              <a:spcBef>
                <a:spcPts val="480"/>
              </a:spcBef>
              <a:spcAft>
                <a:spcPts val="0"/>
              </a:spcAft>
              <a:buSzPts val="2600"/>
              <a:buFont typeface="Noto Sans"/>
              <a:buChar char="▪"/>
            </a:pPr>
            <a:r>
              <a:rPr lang="en-US" sz="2600" b="0" i="0" u="none" strike="noStrike" cap="none">
                <a:latin typeface="Calibri"/>
                <a:ea typeface="Calibri"/>
                <a:cs typeface="Calibri"/>
                <a:sym typeface="Calibri"/>
              </a:rPr>
              <a:t>Food is never withheld as a form of punishment</a:t>
            </a:r>
            <a:endParaRPr sz="1600" b="0" i="0" u="none" strike="noStrike" cap="none">
              <a:latin typeface="Arial"/>
              <a:ea typeface="Arial"/>
              <a:cs typeface="Arial"/>
              <a:sym typeface="Arial"/>
            </a:endParaRPr>
          </a:p>
          <a:p>
            <a:pPr marL="228611" marR="0" lvl="0" indent="-241311" algn="l" rtl="0">
              <a:lnSpc>
                <a:spcPct val="100000"/>
              </a:lnSpc>
              <a:spcBef>
                <a:spcPts val="480"/>
              </a:spcBef>
              <a:spcAft>
                <a:spcPts val="0"/>
              </a:spcAft>
              <a:buSzPts val="2600"/>
              <a:buFont typeface="Noto Sans"/>
              <a:buChar char="▪"/>
            </a:pPr>
            <a:r>
              <a:rPr lang="en-US" sz="2600" b="0" i="0" u="none" strike="noStrike" cap="none">
                <a:latin typeface="Calibri"/>
                <a:ea typeface="Calibri"/>
                <a:cs typeface="Calibri"/>
                <a:sym typeface="Calibri"/>
              </a:rPr>
              <a:t>Children are encouraged to eat but never forced</a:t>
            </a:r>
            <a:endParaRPr sz="1600" b="0" i="0" u="none" strike="noStrike" cap="none">
              <a:latin typeface="Arial"/>
              <a:ea typeface="Arial"/>
              <a:cs typeface="Arial"/>
              <a:sym typeface="Arial"/>
            </a:endParaRPr>
          </a:p>
          <a:p>
            <a:pPr marL="228611" marR="0" lvl="0" indent="-241311" algn="l" rtl="0">
              <a:lnSpc>
                <a:spcPct val="100000"/>
              </a:lnSpc>
              <a:spcBef>
                <a:spcPts val="480"/>
              </a:spcBef>
              <a:spcAft>
                <a:spcPts val="0"/>
              </a:spcAft>
              <a:buSzPts val="2600"/>
              <a:buFont typeface="Noto Sans"/>
              <a:buChar char="▪"/>
            </a:pPr>
            <a:r>
              <a:rPr lang="en-US" sz="2600" b="0" i="0" u="none" strike="noStrike" cap="none">
                <a:latin typeface="Calibri"/>
                <a:ea typeface="Calibri"/>
                <a:cs typeface="Calibri"/>
                <a:sym typeface="Calibri"/>
              </a:rPr>
              <a:t>Adults sit with the children to model good eating habits and to help children understand when they are full</a:t>
            </a:r>
            <a:endParaRPr sz="1600" b="0" i="0" u="none" strike="noStrike" cap="none">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1"/>
          <p:cNvSpPr txBox="1">
            <a:spLocks noGrp="1"/>
          </p:cNvSpPr>
          <p:nvPr>
            <p:ph type="body" idx="1"/>
          </p:nvPr>
        </p:nvSpPr>
        <p:spPr>
          <a:xfrm>
            <a:off x="1557221" y="665750"/>
            <a:ext cx="7177800" cy="1524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5000"/>
              <a:buNone/>
            </a:pPr>
            <a:r>
              <a:rPr lang="en-US"/>
              <a:t>Resources and References</a:t>
            </a:r>
            <a:endParaRPr/>
          </a:p>
        </p:txBody>
      </p:sp>
      <p:sp>
        <p:nvSpPr>
          <p:cNvPr id="248" name="Google Shape;248;p11"/>
          <p:cNvSpPr txBox="1">
            <a:spLocks noGrp="1"/>
          </p:cNvSpPr>
          <p:nvPr>
            <p:ph type="body" idx="2"/>
          </p:nvPr>
        </p:nvSpPr>
        <p:spPr>
          <a:xfrm>
            <a:off x="1120225" y="1516400"/>
            <a:ext cx="10884000" cy="4223100"/>
          </a:xfrm>
          <a:prstGeom prst="rect">
            <a:avLst/>
          </a:prstGeom>
          <a:noFill/>
          <a:ln>
            <a:noFill/>
          </a:ln>
        </p:spPr>
        <p:txBody>
          <a:bodyPr spcFirstLastPara="1" wrap="square" lIns="91425" tIns="45700" rIns="91425" bIns="45700" anchor="t" anchorCtr="0">
            <a:noAutofit/>
          </a:bodyPr>
          <a:lstStyle/>
          <a:p>
            <a:pPr marL="228611" lvl="0" indent="-190511" algn="l" rtl="0">
              <a:lnSpc>
                <a:spcPct val="100000"/>
              </a:lnSpc>
              <a:spcBef>
                <a:spcPts val="0"/>
              </a:spcBef>
              <a:spcAft>
                <a:spcPts val="0"/>
              </a:spcAft>
              <a:buClr>
                <a:schemeClr val="accent2"/>
              </a:buClr>
              <a:buSzPts val="1800"/>
              <a:buChar char="▪"/>
            </a:pPr>
            <a:r>
              <a:rPr lang="en-US" sz="1800">
                <a:solidFill>
                  <a:schemeClr val="accent2"/>
                </a:solidFill>
              </a:rPr>
              <a:t>Caring for Our Children National Standards Chapter 4: Nutrition and Food Service. 4.2. General Requirements: </a:t>
            </a:r>
            <a:r>
              <a:rPr lang="en-US" sz="1800" u="sng">
                <a:solidFill>
                  <a:schemeClr val="accent2"/>
                </a:solidFill>
                <a:hlinkClick r:id="rId3">
                  <a:extLst>
                    <a:ext uri="{A12FA001-AC4F-418D-AE19-62706E023703}">
                      <ahyp:hlinkClr xmlns:ahyp="http://schemas.microsoft.com/office/drawing/2018/hyperlinkcolor" val="tx"/>
                    </a:ext>
                  </a:extLst>
                </a:hlinkClick>
              </a:rPr>
              <a:t>https://nrckids.org/CFOC/Database/4.2.0</a:t>
            </a:r>
            <a:endParaRPr sz="1800">
              <a:solidFill>
                <a:schemeClr val="accent2"/>
              </a:solidFill>
            </a:endParaRPr>
          </a:p>
          <a:p>
            <a:pPr marL="457200" lvl="0" indent="0" algn="l" rtl="0">
              <a:lnSpc>
                <a:spcPct val="100000"/>
              </a:lnSpc>
              <a:spcBef>
                <a:spcPts val="0"/>
              </a:spcBef>
              <a:spcAft>
                <a:spcPts val="0"/>
              </a:spcAft>
              <a:buNone/>
            </a:pPr>
            <a:endParaRPr sz="900">
              <a:solidFill>
                <a:schemeClr val="accent2"/>
              </a:solidFill>
            </a:endParaRPr>
          </a:p>
          <a:p>
            <a:pPr marL="228611" lvl="0" indent="-190511" algn="l" rtl="0">
              <a:lnSpc>
                <a:spcPct val="100000"/>
              </a:lnSpc>
              <a:spcBef>
                <a:spcPts val="0"/>
              </a:spcBef>
              <a:spcAft>
                <a:spcPts val="0"/>
              </a:spcAft>
              <a:buClr>
                <a:schemeClr val="accent2"/>
              </a:buClr>
              <a:buSzPts val="1800"/>
              <a:buChar char="▪"/>
            </a:pPr>
            <a:r>
              <a:rPr lang="en-US" sz="1800">
                <a:solidFill>
                  <a:schemeClr val="accent2"/>
                </a:solidFill>
              </a:rPr>
              <a:t>USDA, Food and Nutrition Service. Nondiscrimination Statement: </a:t>
            </a:r>
            <a:r>
              <a:rPr lang="en-US" sz="1800" u="sng">
                <a:solidFill>
                  <a:schemeClr val="accent2"/>
                </a:solidFill>
                <a:hlinkClick r:id="rId4">
                  <a:extLst>
                    <a:ext uri="{A12FA001-AC4F-418D-AE19-62706E023703}">
                      <ahyp:hlinkClr xmlns:ahyp="http://schemas.microsoft.com/office/drawing/2018/hyperlinkcolor" val="tx"/>
                    </a:ext>
                  </a:extLst>
                </a:hlinkClick>
              </a:rPr>
              <a:t>https://www.fns.usda.gov/cr/fns-nondiscrimination-statement</a:t>
            </a:r>
            <a:endParaRPr sz="1800">
              <a:solidFill>
                <a:schemeClr val="accent2"/>
              </a:solidFill>
            </a:endParaRPr>
          </a:p>
          <a:p>
            <a:pPr marL="457200" lvl="0" indent="0" algn="l" rtl="0">
              <a:lnSpc>
                <a:spcPct val="100000"/>
              </a:lnSpc>
              <a:spcBef>
                <a:spcPts val="0"/>
              </a:spcBef>
              <a:spcAft>
                <a:spcPts val="0"/>
              </a:spcAft>
              <a:buNone/>
            </a:pPr>
            <a:endParaRPr sz="900">
              <a:solidFill>
                <a:schemeClr val="accent2"/>
              </a:solidFill>
            </a:endParaRPr>
          </a:p>
          <a:p>
            <a:pPr marL="228611" lvl="0" indent="-190511" algn="l" rtl="0">
              <a:lnSpc>
                <a:spcPct val="100000"/>
              </a:lnSpc>
              <a:spcBef>
                <a:spcPts val="0"/>
              </a:spcBef>
              <a:spcAft>
                <a:spcPts val="0"/>
              </a:spcAft>
              <a:buClr>
                <a:schemeClr val="accent2"/>
              </a:buClr>
              <a:buSzPts val="1800"/>
              <a:buChar char="▪"/>
            </a:pPr>
            <a:r>
              <a:rPr lang="en-US" sz="1800">
                <a:solidFill>
                  <a:schemeClr val="accent2"/>
                </a:solidFill>
              </a:rPr>
              <a:t>State of Connecticut, Office of Early Childhood Statutes and Regulations, Child Care Centers and Group Child Care Homes: </a:t>
            </a:r>
            <a:r>
              <a:rPr lang="en-US" sz="1800" u="sng">
                <a:solidFill>
                  <a:schemeClr val="accent2"/>
                </a:solidFill>
                <a:hlinkClick r:id="rId5">
                  <a:extLst>
                    <a:ext uri="{A12FA001-AC4F-418D-AE19-62706E023703}">
                      <ahyp:hlinkClr xmlns:ahyp="http://schemas.microsoft.com/office/drawing/2018/hyperlinkcolor" val="tx"/>
                    </a:ext>
                  </a:extLst>
                </a:hlinkClick>
              </a:rPr>
              <a:t>https://www.ctoec.org/wp-content/uploads/2019/03/centers_statsregs.pdf</a:t>
            </a:r>
            <a:endParaRPr sz="1800">
              <a:solidFill>
                <a:schemeClr val="accent2"/>
              </a:solidFill>
            </a:endParaRPr>
          </a:p>
          <a:p>
            <a:pPr marL="457200" lvl="0" indent="0" algn="l" rtl="0">
              <a:lnSpc>
                <a:spcPct val="100000"/>
              </a:lnSpc>
              <a:spcBef>
                <a:spcPts val="0"/>
              </a:spcBef>
              <a:spcAft>
                <a:spcPts val="0"/>
              </a:spcAft>
              <a:buNone/>
            </a:pPr>
            <a:endParaRPr sz="800">
              <a:solidFill>
                <a:schemeClr val="accent2"/>
              </a:solidFill>
            </a:endParaRPr>
          </a:p>
          <a:p>
            <a:pPr marL="228611" lvl="0" indent="-190511" algn="l" rtl="0">
              <a:lnSpc>
                <a:spcPct val="100000"/>
              </a:lnSpc>
              <a:spcBef>
                <a:spcPts val="0"/>
              </a:spcBef>
              <a:spcAft>
                <a:spcPts val="0"/>
              </a:spcAft>
              <a:buClr>
                <a:schemeClr val="accent2"/>
              </a:buClr>
              <a:buSzPts val="1800"/>
              <a:buChar char="▪"/>
            </a:pPr>
            <a:r>
              <a:rPr lang="en-US" sz="1800">
                <a:solidFill>
                  <a:schemeClr val="accent2"/>
                </a:solidFill>
              </a:rPr>
              <a:t>USDA, Food and Nutrition Service. Offering Water in the USDA Child and Adult Care Food Program: </a:t>
            </a:r>
            <a:r>
              <a:rPr lang="en-US" sz="1800" u="sng">
                <a:solidFill>
                  <a:schemeClr val="accent2"/>
                </a:solidFill>
                <a:hlinkClick r:id="rId6">
                  <a:extLst>
                    <a:ext uri="{A12FA001-AC4F-418D-AE19-62706E023703}">
                      <ahyp:hlinkClr xmlns:ahyp="http://schemas.microsoft.com/office/drawing/2018/hyperlinkcolor" val="tx"/>
                    </a:ext>
                  </a:extLst>
                </a:hlinkClick>
              </a:rPr>
              <a:t>https://www.fns.usda.gov/tn/offering-water-cacfp</a:t>
            </a:r>
            <a:endParaRPr sz="1800">
              <a:solidFill>
                <a:schemeClr val="accent2"/>
              </a:solidFill>
            </a:endParaRPr>
          </a:p>
          <a:p>
            <a:pPr marL="457200" lvl="0" indent="0" algn="l" rtl="0">
              <a:lnSpc>
                <a:spcPct val="100000"/>
              </a:lnSpc>
              <a:spcBef>
                <a:spcPts val="0"/>
              </a:spcBef>
              <a:spcAft>
                <a:spcPts val="0"/>
              </a:spcAft>
              <a:buNone/>
            </a:pPr>
            <a:endParaRPr sz="1000">
              <a:solidFill>
                <a:schemeClr val="accent2"/>
              </a:solidFill>
            </a:endParaRPr>
          </a:p>
          <a:p>
            <a:pPr marL="228611" lvl="0" indent="-190511" algn="l" rtl="0">
              <a:lnSpc>
                <a:spcPct val="100000"/>
              </a:lnSpc>
              <a:spcBef>
                <a:spcPts val="0"/>
              </a:spcBef>
              <a:spcAft>
                <a:spcPts val="0"/>
              </a:spcAft>
              <a:buClr>
                <a:schemeClr val="accent2"/>
              </a:buClr>
              <a:buSzPts val="1800"/>
              <a:buChar char="▪"/>
            </a:pPr>
            <a:r>
              <a:rPr lang="en-US" sz="1800">
                <a:solidFill>
                  <a:schemeClr val="accent2"/>
                </a:solidFill>
              </a:rPr>
              <a:t>USDA, Food and Nutrition Service. Child and Adult Care Food Program Title 7 CFR 226: </a:t>
            </a:r>
            <a:r>
              <a:rPr lang="en-US" sz="1800" u="sng">
                <a:solidFill>
                  <a:schemeClr val="accent2"/>
                </a:solidFill>
                <a:hlinkClick r:id="rId7">
                  <a:extLst>
                    <a:ext uri="{A12FA001-AC4F-418D-AE19-62706E023703}">
                      <ahyp:hlinkClr xmlns:ahyp="http://schemas.microsoft.com/office/drawing/2018/hyperlinkcolor" val="tx"/>
                    </a:ext>
                  </a:extLst>
                </a:hlinkClick>
              </a:rPr>
              <a:t>https://www.ecfr.gov/current/title-7/subtitle-B/chapter-II/subchapter-A/part-226</a:t>
            </a:r>
            <a:endParaRPr sz="1800">
              <a:solidFill>
                <a:schemeClr val="accent2"/>
              </a:solidFill>
            </a:endParaRPr>
          </a:p>
          <a:p>
            <a:pPr marL="457200" lvl="0" indent="0" algn="l" rtl="0">
              <a:lnSpc>
                <a:spcPct val="100000"/>
              </a:lnSpc>
              <a:spcBef>
                <a:spcPts val="0"/>
              </a:spcBef>
              <a:spcAft>
                <a:spcPts val="0"/>
              </a:spcAft>
              <a:buNone/>
            </a:pPr>
            <a:endParaRPr sz="900">
              <a:solidFill>
                <a:schemeClr val="accent2"/>
              </a:solidFill>
            </a:endParaRPr>
          </a:p>
          <a:p>
            <a:pPr marL="228611" lvl="0" indent="-190511" algn="l" rtl="0">
              <a:lnSpc>
                <a:spcPct val="100000"/>
              </a:lnSpc>
              <a:spcBef>
                <a:spcPts val="0"/>
              </a:spcBef>
              <a:spcAft>
                <a:spcPts val="0"/>
              </a:spcAft>
              <a:buClr>
                <a:schemeClr val="accent2"/>
              </a:buClr>
              <a:buSzPts val="1800"/>
              <a:buChar char="▪"/>
            </a:pPr>
            <a:r>
              <a:rPr lang="en-US" sz="1800">
                <a:solidFill>
                  <a:schemeClr val="accent2"/>
                </a:solidFill>
              </a:rPr>
              <a:t>For more information on CACFP requirements please visit:</a:t>
            </a:r>
            <a:r>
              <a:rPr lang="en-US" sz="1800" u="sng">
                <a:solidFill>
                  <a:schemeClr val="accent2"/>
                </a:solidFill>
                <a:hlinkClick r:id="rId8">
                  <a:extLst>
                    <a:ext uri="{A12FA001-AC4F-418D-AE19-62706E023703}">
                      <ahyp:hlinkClr xmlns:ahyp="http://schemas.microsoft.com/office/drawing/2018/hyperlinkcolor" val="tx"/>
                    </a:ext>
                  </a:extLst>
                </a:hlinkClick>
              </a:rPr>
              <a:t> https://portal.ct.gov/SDE/Nutrition/CACFP-Child-Care-Centers</a:t>
            </a:r>
            <a:r>
              <a:rPr lang="en-US" sz="1800">
                <a:solidFill>
                  <a:schemeClr val="accent2"/>
                </a:solidFill>
              </a:rPr>
              <a:t>. Before implementing any changes to your program’s food and nutrition policies or practices, contact your CACFP representative to ensure you are meeting all rules and regulations.</a:t>
            </a:r>
            <a:endParaRPr sz="1800">
              <a:solidFill>
                <a:schemeClr val="accent2"/>
              </a:solidFill>
            </a:endParaRPr>
          </a:p>
        </p:txBody>
      </p:sp>
      <p:sp>
        <p:nvSpPr>
          <p:cNvPr id="249" name="Google Shape;249;p11"/>
          <p:cNvSpPr txBox="1"/>
          <p:nvPr/>
        </p:nvSpPr>
        <p:spPr>
          <a:xfrm>
            <a:off x="464475" y="6092975"/>
            <a:ext cx="109563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b="1">
                <a:solidFill>
                  <a:srgbClr val="212121"/>
                </a:solidFill>
              </a:rPr>
              <a:t>Disclosure:</a:t>
            </a:r>
            <a:r>
              <a:rPr lang="en-US" sz="1600" b="1" i="1">
                <a:solidFill>
                  <a:srgbClr val="212121"/>
                </a:solidFill>
                <a:latin typeface="Calibri"/>
                <a:ea typeface="Calibri"/>
                <a:cs typeface="Calibri"/>
                <a:sym typeface="Calibri"/>
              </a:rPr>
              <a:t> </a:t>
            </a:r>
            <a:r>
              <a:rPr lang="en-US" sz="1600" b="1" i="1">
                <a:solidFill>
                  <a:srgbClr val="212121"/>
                </a:solidFill>
              </a:rPr>
              <a:t>The information in this module is based on a variety of sources listed above. It highlights key points relevant to this topic, but is not exhaustive. Please refer to the above resources for more information.</a:t>
            </a:r>
            <a:endParaRPr sz="1600" b="1" i="1">
              <a:solidFill>
                <a:srgbClr val="21212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12" descr="Logo&#10;&#10;Description automatically generated"/>
          <p:cNvPicPr preferRelativeResize="0"/>
          <p:nvPr/>
        </p:nvPicPr>
        <p:blipFill rotWithShape="1">
          <a:blip r:embed="rId3">
            <a:alphaModFix/>
          </a:blip>
          <a:srcRect/>
          <a:stretch/>
        </p:blipFill>
        <p:spPr>
          <a:xfrm>
            <a:off x="1912177" y="2459167"/>
            <a:ext cx="4356100" cy="1968500"/>
          </a:xfrm>
          <a:prstGeom prst="rect">
            <a:avLst/>
          </a:prstGeom>
          <a:noFill/>
          <a:ln>
            <a:noFill/>
          </a:ln>
        </p:spPr>
      </p:pic>
      <p:pic>
        <p:nvPicPr>
          <p:cNvPr id="255" name="Google Shape;255;p12" descr="Logo&#10;&#10;Description automatically generated"/>
          <p:cNvPicPr preferRelativeResize="0"/>
          <p:nvPr/>
        </p:nvPicPr>
        <p:blipFill rotWithShape="1">
          <a:blip r:embed="rId4">
            <a:alphaModFix/>
          </a:blip>
          <a:srcRect/>
          <a:stretch/>
        </p:blipFill>
        <p:spPr>
          <a:xfrm>
            <a:off x="7119975" y="2314375"/>
            <a:ext cx="2616813" cy="2616813"/>
          </a:xfrm>
          <a:prstGeom prst="rect">
            <a:avLst/>
          </a:prstGeom>
          <a:noFill/>
          <a:ln>
            <a:noFill/>
          </a:ln>
        </p:spPr>
      </p:pic>
      <p:sp>
        <p:nvSpPr>
          <p:cNvPr id="256" name="Google Shape;256;p12"/>
          <p:cNvSpPr txBox="1"/>
          <p:nvPr/>
        </p:nvSpPr>
        <p:spPr>
          <a:xfrm>
            <a:off x="3763617" y="1298582"/>
            <a:ext cx="46647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0" i="0" u="none" strike="noStrike" cap="none">
                <a:solidFill>
                  <a:srgbClr val="001640"/>
                </a:solidFill>
                <a:latin typeface="Oswald"/>
                <a:ea typeface="Oswald"/>
                <a:cs typeface="Oswald"/>
                <a:sym typeface="Oswald"/>
              </a:rPr>
              <a:t>Thank You!</a:t>
            </a:r>
            <a:endParaRPr sz="1400" b="0" i="0" u="none" strike="noStrike" cap="none">
              <a:solidFill>
                <a:srgbClr val="000000"/>
              </a:solidFill>
              <a:latin typeface="Arial"/>
              <a:ea typeface="Arial"/>
              <a:cs typeface="Arial"/>
              <a:sym typeface="Arial"/>
            </a:endParaRPr>
          </a:p>
        </p:txBody>
      </p:sp>
      <p:sp>
        <p:nvSpPr>
          <p:cNvPr id="257" name="Google Shape;257;p12"/>
          <p:cNvSpPr txBox="1"/>
          <p:nvPr/>
        </p:nvSpPr>
        <p:spPr>
          <a:xfrm>
            <a:off x="2984375" y="5008125"/>
            <a:ext cx="6223200" cy="854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1640"/>
              </a:buClr>
              <a:buSzPts val="2400"/>
              <a:buFont typeface="Arial"/>
              <a:buNone/>
            </a:pPr>
            <a:r>
              <a:rPr lang="en-US" sz="2400" b="1" i="0" u="none" strike="noStrike" cap="none">
                <a:latin typeface="Calibri"/>
                <a:ea typeface="Calibri"/>
                <a:cs typeface="Calibri"/>
                <a:sym typeface="Calibri"/>
              </a:rPr>
              <a:t>Made possible with funding from </a:t>
            </a:r>
            <a:endParaRPr sz="2400" b="1" i="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1640"/>
              </a:buClr>
              <a:buSzPts val="2400"/>
              <a:buFont typeface="Arial"/>
              <a:buNone/>
            </a:pPr>
            <a:r>
              <a:rPr lang="en-US" sz="2400" b="1" i="0" u="none" strike="noStrike" cap="none">
                <a:latin typeface="Calibri"/>
                <a:ea typeface="Calibri"/>
                <a:cs typeface="Calibri"/>
                <a:sym typeface="Calibri"/>
              </a:rPr>
              <a:t>the Centers for Disease Control and Prevention</a:t>
            </a:r>
            <a:endParaRPr sz="1400" b="0" i="0" u="none" strike="noStrike" cap="none">
              <a:latin typeface="Arial"/>
              <a:ea typeface="Arial"/>
              <a:cs typeface="Arial"/>
              <a:sym typeface="Arial"/>
            </a:endParaRPr>
          </a:p>
          <a:p>
            <a:pPr marL="228611" marR="0" lvl="0" indent="-50810" algn="l" rtl="0">
              <a:lnSpc>
                <a:spcPct val="100000"/>
              </a:lnSpc>
              <a:spcBef>
                <a:spcPts val="560"/>
              </a:spcBef>
              <a:spcAft>
                <a:spcPts val="0"/>
              </a:spcAft>
              <a:buClr>
                <a:srgbClr val="001640"/>
              </a:buClr>
              <a:buSzPts val="2800"/>
              <a:buFont typeface="Arial"/>
              <a:buNone/>
            </a:pPr>
            <a:endParaRPr sz="2800" b="1" i="0" u="none" strike="noStrike" cap="none">
              <a:solidFill>
                <a:srgbClr val="00164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
          <p:cNvSpPr txBox="1">
            <a:spLocks noGrp="1"/>
          </p:cNvSpPr>
          <p:nvPr>
            <p:ph type="body" idx="1"/>
          </p:nvPr>
        </p:nvSpPr>
        <p:spPr>
          <a:xfrm>
            <a:off x="737659" y="654154"/>
            <a:ext cx="4545569" cy="8334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5000"/>
              <a:buNone/>
            </a:pPr>
            <a:r>
              <a:rPr lang="en-US"/>
              <a:t>Nutrition Policies</a:t>
            </a:r>
            <a:endParaRPr/>
          </a:p>
        </p:txBody>
      </p:sp>
      <p:sp>
        <p:nvSpPr>
          <p:cNvPr id="191" name="Google Shape;191;p2"/>
          <p:cNvSpPr txBox="1">
            <a:spLocks noGrp="1"/>
          </p:cNvSpPr>
          <p:nvPr>
            <p:ph type="body" idx="2"/>
          </p:nvPr>
        </p:nvSpPr>
        <p:spPr>
          <a:xfrm>
            <a:off x="737650" y="2330975"/>
            <a:ext cx="6882300" cy="744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BE2D2D"/>
              </a:buClr>
              <a:buSzPts val="2900"/>
              <a:buNone/>
            </a:pPr>
            <a:r>
              <a:rPr lang="en-US"/>
              <a:t>Y</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our policies</a:t>
            </a:r>
            <a:r>
              <a:rPr lang="en-US"/>
              <a:t> on nutrition should include:</a:t>
            </a:r>
            <a:endParaRPr/>
          </a:p>
        </p:txBody>
      </p:sp>
      <p:sp>
        <p:nvSpPr>
          <p:cNvPr id="192" name="Google Shape;192;p2"/>
          <p:cNvSpPr txBox="1">
            <a:spLocks noGrp="1"/>
          </p:cNvSpPr>
          <p:nvPr>
            <p:ph type="body" idx="3"/>
          </p:nvPr>
        </p:nvSpPr>
        <p:spPr>
          <a:xfrm>
            <a:off x="737650" y="3074975"/>
            <a:ext cx="8823600" cy="30510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0000"/>
              </a:buClr>
              <a:buSzPts val="2400"/>
              <a:buFont typeface="Noto Sans"/>
              <a:buChar char="▪"/>
            </a:pPr>
            <a:r>
              <a:rPr lang="en-US" sz="2400">
                <a:solidFill>
                  <a:srgbClr val="000000"/>
                </a:solidFill>
              </a:rPr>
              <a:t>Meals and/or snacks prepared by your center (as applicable)</a:t>
            </a:r>
            <a:endParaRPr sz="2400">
              <a:solidFill>
                <a:srgbClr val="000000"/>
              </a:solidFill>
            </a:endParaRPr>
          </a:p>
          <a:p>
            <a:pPr marL="342900" lvl="0" indent="-342900" algn="l" rtl="0">
              <a:lnSpc>
                <a:spcPct val="100000"/>
              </a:lnSpc>
              <a:spcBef>
                <a:spcPts val="0"/>
              </a:spcBef>
              <a:spcAft>
                <a:spcPts val="0"/>
              </a:spcAft>
              <a:buClr>
                <a:srgbClr val="000000"/>
              </a:buClr>
              <a:buSzPts val="2400"/>
              <a:buFont typeface="Noto Sans"/>
              <a:buChar char="▪"/>
            </a:pPr>
            <a:r>
              <a:rPr lang="en-US" sz="2400">
                <a:solidFill>
                  <a:srgbClr val="000000"/>
                </a:solidFill>
              </a:rPr>
              <a:t>Participation in the USDA Child and Adult Care Food Program (if applicable)</a:t>
            </a:r>
            <a:endParaRPr>
              <a:solidFill>
                <a:srgbClr val="000000"/>
              </a:solidFill>
            </a:endParaRPr>
          </a:p>
          <a:p>
            <a:pPr marL="342900" lvl="0" indent="-342900" algn="l" rtl="0">
              <a:lnSpc>
                <a:spcPct val="100000"/>
              </a:lnSpc>
              <a:spcBef>
                <a:spcPts val="480"/>
              </a:spcBef>
              <a:spcAft>
                <a:spcPts val="0"/>
              </a:spcAft>
              <a:buClr>
                <a:srgbClr val="000000"/>
              </a:buClr>
              <a:buSzPts val="2400"/>
              <a:buFont typeface="Noto Sans"/>
              <a:buChar char="▪"/>
            </a:pPr>
            <a:r>
              <a:rPr lang="en-US" sz="2400">
                <a:solidFill>
                  <a:srgbClr val="000000"/>
                </a:solidFill>
              </a:rPr>
              <a:t>Meal patterns following USDA regulations</a:t>
            </a:r>
            <a:endParaRPr>
              <a:solidFill>
                <a:srgbClr val="000000"/>
              </a:solidFill>
            </a:endParaRPr>
          </a:p>
          <a:p>
            <a:pPr marL="342900" lvl="0" indent="-342900" algn="l" rtl="0">
              <a:lnSpc>
                <a:spcPct val="100000"/>
              </a:lnSpc>
              <a:spcBef>
                <a:spcPts val="480"/>
              </a:spcBef>
              <a:spcAft>
                <a:spcPts val="0"/>
              </a:spcAft>
              <a:buClr>
                <a:srgbClr val="000000"/>
              </a:buClr>
              <a:buSzPts val="2400"/>
              <a:buFont typeface="Noto Sans"/>
              <a:buChar char="▪"/>
            </a:pPr>
            <a:r>
              <a:rPr lang="en-US" sz="2400">
                <a:solidFill>
                  <a:srgbClr val="000000"/>
                </a:solidFill>
              </a:rPr>
              <a:t>Meal scheduling</a:t>
            </a:r>
            <a:endParaRPr>
              <a:solidFill>
                <a:srgbClr val="000000"/>
              </a:solidFill>
            </a:endParaRPr>
          </a:p>
          <a:p>
            <a:pPr marL="342900" lvl="0" indent="-342900" algn="l" rtl="0">
              <a:lnSpc>
                <a:spcPct val="100000"/>
              </a:lnSpc>
              <a:spcBef>
                <a:spcPts val="480"/>
              </a:spcBef>
              <a:spcAft>
                <a:spcPts val="0"/>
              </a:spcAft>
              <a:buClr>
                <a:srgbClr val="000000"/>
              </a:buClr>
              <a:buSzPts val="2400"/>
              <a:buFont typeface="Noto Sans"/>
              <a:buChar char="▪"/>
            </a:pPr>
            <a:r>
              <a:rPr lang="en-US" sz="2400">
                <a:solidFill>
                  <a:srgbClr val="000000"/>
                </a:solidFill>
              </a:rPr>
              <a:t>Use of Registered Dietitian</a:t>
            </a:r>
            <a:endParaRPr>
              <a:solidFill>
                <a:srgbClr val="000000"/>
              </a:solidFill>
            </a:endParaRPr>
          </a:p>
          <a:p>
            <a:pPr marL="342900" lvl="0" indent="-342900" algn="l" rtl="0">
              <a:lnSpc>
                <a:spcPct val="100000"/>
              </a:lnSpc>
              <a:spcBef>
                <a:spcPts val="480"/>
              </a:spcBef>
              <a:spcAft>
                <a:spcPts val="0"/>
              </a:spcAft>
              <a:buClr>
                <a:srgbClr val="000000"/>
              </a:buClr>
              <a:buSzPts val="2400"/>
              <a:buFont typeface="Noto Sans"/>
              <a:buChar char="▪"/>
            </a:pPr>
            <a:r>
              <a:rPr lang="en-US" sz="2400">
                <a:solidFill>
                  <a:srgbClr val="000000"/>
                </a:solidFill>
              </a:rPr>
              <a:t>Water intake</a:t>
            </a:r>
            <a:endParaRPr>
              <a:solidFill>
                <a:srgbClr val="000000"/>
              </a:solidFill>
            </a:endParaRPr>
          </a:p>
          <a:p>
            <a:pPr marL="342900" lvl="0" indent="-342900" algn="l" rtl="0">
              <a:lnSpc>
                <a:spcPct val="100000"/>
              </a:lnSpc>
              <a:spcBef>
                <a:spcPts val="480"/>
              </a:spcBef>
              <a:spcAft>
                <a:spcPts val="0"/>
              </a:spcAft>
              <a:buClr>
                <a:srgbClr val="000000"/>
              </a:buClr>
              <a:buSzPts val="2400"/>
              <a:buFont typeface="Noto Sans"/>
              <a:buChar char="▪"/>
            </a:pPr>
            <a:r>
              <a:rPr lang="en-US" sz="2400">
                <a:solidFill>
                  <a:srgbClr val="000000"/>
                </a:solidFill>
              </a:rPr>
              <a:t>Education for parents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
          <p:cNvSpPr txBox="1">
            <a:spLocks noGrp="1"/>
          </p:cNvSpPr>
          <p:nvPr>
            <p:ph type="body" idx="1"/>
          </p:nvPr>
        </p:nvSpPr>
        <p:spPr>
          <a:xfrm>
            <a:off x="527550" y="343525"/>
            <a:ext cx="6121800" cy="114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5000"/>
              <a:buNone/>
            </a:pPr>
            <a:r>
              <a:rPr lang="en-US"/>
              <a:t>Child and Adult Care Food Program (CACFP)</a:t>
            </a:r>
            <a:endParaRPr/>
          </a:p>
        </p:txBody>
      </p:sp>
      <p:sp>
        <p:nvSpPr>
          <p:cNvPr id="198" name="Google Shape;198;p3"/>
          <p:cNvSpPr txBox="1">
            <a:spLocks noGrp="1"/>
          </p:cNvSpPr>
          <p:nvPr>
            <p:ph type="body" idx="3"/>
          </p:nvPr>
        </p:nvSpPr>
        <p:spPr>
          <a:xfrm>
            <a:off x="687025" y="2652275"/>
            <a:ext cx="5065500" cy="3322500"/>
          </a:xfrm>
          <a:prstGeom prst="rect">
            <a:avLst/>
          </a:prstGeom>
          <a:noFill/>
          <a:ln>
            <a:noFill/>
          </a:ln>
        </p:spPr>
        <p:txBody>
          <a:bodyPr spcFirstLastPara="1" wrap="square" lIns="91425" tIns="45700" rIns="91425" bIns="45700" anchor="t" anchorCtr="0">
            <a:noAutofit/>
          </a:bodyPr>
          <a:lstStyle/>
          <a:p>
            <a:pPr marL="342900" lvl="0" indent="-361950" algn="l" rtl="0">
              <a:lnSpc>
                <a:spcPct val="100000"/>
              </a:lnSpc>
              <a:spcBef>
                <a:spcPts val="0"/>
              </a:spcBef>
              <a:spcAft>
                <a:spcPts val="0"/>
              </a:spcAft>
              <a:buClr>
                <a:srgbClr val="1B1B1B"/>
              </a:buClr>
              <a:buSzPts val="2700"/>
              <a:buFont typeface="Noto Sans"/>
              <a:buChar char="▪"/>
            </a:pPr>
            <a:r>
              <a:rPr lang="en-US" sz="2700">
                <a:solidFill>
                  <a:srgbClr val="1B1B1B"/>
                </a:solidFill>
              </a:rPr>
              <a:t>If you participate in CACFP, you must state this in your policies, both to staff and in the parent handbook</a:t>
            </a:r>
            <a:endParaRPr sz="2700">
              <a:solidFill>
                <a:srgbClr val="1B1B1B"/>
              </a:solidFill>
            </a:endParaRPr>
          </a:p>
          <a:p>
            <a:pPr marL="342900" lvl="0" indent="-361950" algn="l" rtl="0">
              <a:lnSpc>
                <a:spcPct val="100000"/>
              </a:lnSpc>
              <a:spcBef>
                <a:spcPts val="480"/>
              </a:spcBef>
              <a:spcAft>
                <a:spcPts val="0"/>
              </a:spcAft>
              <a:buClr>
                <a:srgbClr val="1B1B1B"/>
              </a:buClr>
              <a:buSzPts val="2700"/>
              <a:buFont typeface="Noto Sans"/>
              <a:buChar char="▪"/>
            </a:pPr>
            <a:r>
              <a:rPr lang="en-US" sz="2700">
                <a:solidFill>
                  <a:srgbClr val="1B1B1B"/>
                </a:solidFill>
              </a:rPr>
              <a:t>You must also include a non-discrimination statement on all materials relating to CACFP (except menus)</a:t>
            </a:r>
            <a:endParaRPr sz="2433">
              <a:solidFill>
                <a:srgbClr val="1B1B1B"/>
              </a:solidFill>
            </a:endParaRPr>
          </a:p>
          <a:p>
            <a:pPr marL="342900" lvl="0" indent="-207454" algn="l" rtl="0">
              <a:lnSpc>
                <a:spcPct val="100000"/>
              </a:lnSpc>
              <a:spcBef>
                <a:spcPts val="427"/>
              </a:spcBef>
              <a:spcAft>
                <a:spcPts val="0"/>
              </a:spcAft>
              <a:buClr>
                <a:schemeClr val="dk1"/>
              </a:buClr>
              <a:buSzPts val="2133"/>
              <a:buFont typeface="Noto Sans"/>
              <a:buNone/>
            </a:pPr>
            <a:endParaRPr/>
          </a:p>
        </p:txBody>
      </p:sp>
      <p:pic>
        <p:nvPicPr>
          <p:cNvPr id="199" name="Google Shape;199;p3"/>
          <p:cNvPicPr preferRelativeResize="0"/>
          <p:nvPr/>
        </p:nvPicPr>
        <p:blipFill rotWithShape="1">
          <a:blip r:embed="rId3">
            <a:alphaModFix/>
          </a:blip>
          <a:srcRect t="9" b="9"/>
          <a:stretch/>
        </p:blipFill>
        <p:spPr>
          <a:xfrm>
            <a:off x="6439721" y="1627523"/>
            <a:ext cx="5247555" cy="349697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
          <p:cNvSpPr txBox="1">
            <a:spLocks noGrp="1"/>
          </p:cNvSpPr>
          <p:nvPr>
            <p:ph type="body" idx="1"/>
          </p:nvPr>
        </p:nvSpPr>
        <p:spPr>
          <a:xfrm>
            <a:off x="689115" y="4387742"/>
            <a:ext cx="4639800" cy="1595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5000"/>
              <a:buNone/>
            </a:pPr>
            <a:r>
              <a:rPr lang="en-US"/>
              <a:t>Non-Discrimination Statement</a:t>
            </a:r>
            <a:endParaRPr/>
          </a:p>
        </p:txBody>
      </p:sp>
      <p:sp>
        <p:nvSpPr>
          <p:cNvPr id="205" name="Google Shape;205;p4"/>
          <p:cNvSpPr txBox="1">
            <a:spLocks noGrp="1"/>
          </p:cNvSpPr>
          <p:nvPr>
            <p:ph type="body" idx="2"/>
          </p:nvPr>
        </p:nvSpPr>
        <p:spPr>
          <a:xfrm>
            <a:off x="5638800" y="939800"/>
            <a:ext cx="6197600" cy="5334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1B1B1B"/>
              </a:buClr>
              <a:buSzPts val="2000"/>
              <a:buNone/>
            </a:pPr>
            <a:r>
              <a:rPr lang="en-US" sz="2000" b="0">
                <a:solidFill>
                  <a:srgbClr val="1B1B1B"/>
                </a:solidFill>
              </a:rPr>
              <a:t>“</a:t>
            </a:r>
            <a:r>
              <a:rPr lang="en-US" sz="2000" b="0" i="0">
                <a:solidFill>
                  <a:srgbClr val="1B1B1B"/>
                </a:solidFill>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 </a:t>
            </a:r>
            <a:endParaRPr/>
          </a:p>
          <a:p>
            <a:pPr marL="0" lvl="0" indent="0" algn="l" rtl="0">
              <a:lnSpc>
                <a:spcPct val="100000"/>
              </a:lnSpc>
              <a:spcBef>
                <a:spcPts val="1712"/>
              </a:spcBef>
              <a:spcAft>
                <a:spcPts val="0"/>
              </a:spcAft>
              <a:buClr>
                <a:srgbClr val="1B1B1B"/>
              </a:buClr>
              <a:buSzPts val="2000"/>
              <a:buNone/>
            </a:pPr>
            <a:r>
              <a:rPr lang="en-US" sz="2000" b="0" i="0">
                <a:solidFill>
                  <a:srgbClr val="1B1B1B"/>
                </a:solidFill>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r>
              <a:rPr lang="en-US" sz="2000" b="0">
                <a:solidFill>
                  <a:srgbClr val="1B1B1B"/>
                </a:solidFill>
              </a:rPr>
              <a:t>”</a:t>
            </a:r>
            <a:endParaRPr sz="2000" b="0" i="0">
              <a:solidFill>
                <a:srgbClr val="1B1B1B"/>
              </a:solidFill>
            </a:endParaRPr>
          </a:p>
          <a:p>
            <a:pPr marL="0" lvl="0" indent="0" algn="l" rtl="0">
              <a:lnSpc>
                <a:spcPct val="100000"/>
              </a:lnSpc>
              <a:spcBef>
                <a:spcPts val="1712"/>
              </a:spcBef>
              <a:spcAft>
                <a:spcPts val="0"/>
              </a:spcAft>
              <a:buClr>
                <a:srgbClr val="1B1B1B"/>
              </a:buClr>
              <a:buSzPts val="2000"/>
              <a:buNone/>
            </a:pPr>
            <a:r>
              <a:rPr lang="en-US" sz="1600" b="0" i="1">
                <a:solidFill>
                  <a:srgbClr val="1B1B1B"/>
                </a:solidFill>
              </a:rPr>
              <a:t>Source</a:t>
            </a:r>
            <a:r>
              <a:rPr lang="en-US" sz="1600" b="0">
                <a:solidFill>
                  <a:srgbClr val="1B1B1B"/>
                </a:solidFill>
              </a:rPr>
              <a:t>: </a:t>
            </a:r>
            <a:r>
              <a:rPr lang="en-US" sz="1600" b="0" i="0">
                <a:solidFill>
                  <a:srgbClr val="1B1B1B"/>
                </a:solidFill>
              </a:rPr>
              <a:t>https://www.usda.gov/non-discrimination-statement</a:t>
            </a:r>
            <a:endParaRPr sz="2000"/>
          </a:p>
          <a:p>
            <a:pPr marL="228611" lvl="0" indent="-114311" algn="l" rtl="0">
              <a:lnSpc>
                <a:spcPct val="100000"/>
              </a:lnSpc>
              <a:spcBef>
                <a:spcPts val="1712"/>
              </a:spcBef>
              <a:spcAft>
                <a:spcPts val="0"/>
              </a:spcAft>
              <a:buClr>
                <a:srgbClr val="BE2D2D"/>
              </a:buClr>
              <a:buSzPts val="1800"/>
              <a:buFont typeface="Noto Sans"/>
              <a:buNone/>
            </a:pP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5"/>
          <p:cNvSpPr txBox="1">
            <a:spLocks noGrp="1"/>
          </p:cNvSpPr>
          <p:nvPr>
            <p:ph type="body" idx="1"/>
          </p:nvPr>
        </p:nvSpPr>
        <p:spPr>
          <a:xfrm>
            <a:off x="675863" y="4738758"/>
            <a:ext cx="2862600" cy="1595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5000"/>
              <a:buNone/>
            </a:pPr>
            <a:r>
              <a:rPr lang="en-US"/>
              <a:t>Statement</a:t>
            </a:r>
            <a:endParaRPr/>
          </a:p>
          <a:p>
            <a:pPr marL="0" lvl="0" indent="0" algn="l" rtl="0">
              <a:lnSpc>
                <a:spcPct val="100000"/>
              </a:lnSpc>
              <a:spcBef>
                <a:spcPts val="1000"/>
              </a:spcBef>
              <a:spcAft>
                <a:spcPts val="0"/>
              </a:spcAft>
              <a:buClr>
                <a:srgbClr val="000000"/>
              </a:buClr>
              <a:buSzPts val="5000"/>
              <a:buNone/>
            </a:pPr>
            <a:r>
              <a:rPr lang="en-US"/>
              <a:t>Continued</a:t>
            </a:r>
            <a:endParaRPr/>
          </a:p>
        </p:txBody>
      </p:sp>
      <p:sp>
        <p:nvSpPr>
          <p:cNvPr id="211" name="Google Shape;211;p5"/>
          <p:cNvSpPr txBox="1">
            <a:spLocks noGrp="1"/>
          </p:cNvSpPr>
          <p:nvPr>
            <p:ph type="body" idx="2"/>
          </p:nvPr>
        </p:nvSpPr>
        <p:spPr>
          <a:xfrm>
            <a:off x="3816627" y="1000539"/>
            <a:ext cx="8044069" cy="533400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2000"/>
              <a:buNone/>
            </a:pPr>
            <a:r>
              <a:rPr lang="en-US" sz="2000" b="0">
                <a:solidFill>
                  <a:srgbClr val="000000"/>
                </a:solidFill>
              </a:rPr>
              <a:t>“</a:t>
            </a:r>
            <a:r>
              <a:rPr lang="en-US" sz="2000" b="0" i="0">
                <a:solidFill>
                  <a:srgbClr val="000000"/>
                </a:solidFill>
              </a:rPr>
              <a:t>To file a program discrimination complaint, a Complainant should complete Form AD-3027, USDA </a:t>
            </a:r>
            <a:r>
              <a:rPr lang="en-US" sz="2000" b="0">
                <a:solidFill>
                  <a:srgbClr val="000000"/>
                </a:solidFill>
              </a:rPr>
              <a:t>Program Discrimination Complaint Form which can be obtained online at: https://www.usda.gov,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a:t>
            </a:r>
            <a:endParaRPr/>
          </a:p>
          <a:p>
            <a:pPr marL="0" lvl="0" indent="0" algn="l" rtl="0">
              <a:lnSpc>
                <a:spcPct val="100000"/>
              </a:lnSpc>
              <a:spcBef>
                <a:spcPts val="1712"/>
              </a:spcBef>
              <a:spcAft>
                <a:spcPts val="0"/>
              </a:spcAft>
              <a:buClr>
                <a:srgbClr val="000000"/>
              </a:buClr>
              <a:buSzPts val="2000"/>
              <a:buNone/>
            </a:pPr>
            <a:r>
              <a:rPr lang="en-US" sz="2000" b="0">
                <a:solidFill>
                  <a:srgbClr val="000000"/>
                </a:solidFill>
              </a:rPr>
              <a:t>The completed AD-3027 form or letter must be submitted to USDA by Mail:</a:t>
            </a:r>
            <a:br>
              <a:rPr lang="en-US" sz="2000" b="0">
                <a:solidFill>
                  <a:srgbClr val="000000"/>
                </a:solidFill>
              </a:rPr>
            </a:br>
            <a:r>
              <a:rPr lang="en-US" sz="2000" b="0">
                <a:solidFill>
                  <a:srgbClr val="000000"/>
                </a:solidFill>
              </a:rPr>
              <a:t>U.S. Department of Agriculture</a:t>
            </a:r>
            <a:br>
              <a:rPr lang="en-US" sz="2000" b="0">
                <a:solidFill>
                  <a:srgbClr val="000000"/>
                </a:solidFill>
              </a:rPr>
            </a:br>
            <a:r>
              <a:rPr lang="en-US" sz="2000" b="0">
                <a:solidFill>
                  <a:srgbClr val="000000"/>
                </a:solidFill>
              </a:rPr>
              <a:t>Office of the Assistant Secretary for Civil Rights</a:t>
            </a:r>
            <a:br>
              <a:rPr lang="en-US" sz="2000" b="0">
                <a:solidFill>
                  <a:srgbClr val="000000"/>
                </a:solidFill>
              </a:rPr>
            </a:br>
            <a:r>
              <a:rPr lang="en-US" sz="2000" b="0">
                <a:solidFill>
                  <a:srgbClr val="000000"/>
                </a:solidFill>
              </a:rPr>
              <a:t>1400 Independence Avenue, SW</a:t>
            </a:r>
            <a:br>
              <a:rPr lang="en-US" sz="2000" b="0">
                <a:solidFill>
                  <a:srgbClr val="000000"/>
                </a:solidFill>
              </a:rPr>
            </a:br>
            <a:r>
              <a:rPr lang="en-US" sz="2000" b="0">
                <a:solidFill>
                  <a:srgbClr val="000000"/>
                </a:solidFill>
              </a:rPr>
              <a:t>Washington, D.C. 20250-9410; or</a:t>
            </a:r>
            <a:endParaRPr/>
          </a:p>
          <a:p>
            <a:pPr marL="0" lvl="0" indent="0" algn="l" rtl="0">
              <a:lnSpc>
                <a:spcPct val="100000"/>
              </a:lnSpc>
              <a:spcBef>
                <a:spcPts val="1712"/>
              </a:spcBef>
              <a:spcAft>
                <a:spcPts val="0"/>
              </a:spcAft>
              <a:buClr>
                <a:srgbClr val="000000"/>
              </a:buClr>
              <a:buSzPts val="2000"/>
              <a:buNone/>
            </a:pPr>
            <a:r>
              <a:rPr lang="en-US" sz="2000" b="0">
                <a:solidFill>
                  <a:srgbClr val="000000"/>
                </a:solidFill>
              </a:rPr>
              <a:t>Fax: (833) 256-1665 or (202) 690-7442; or Email: Program.Intake@usda.gov</a:t>
            </a:r>
            <a:endParaRPr sz="2000" b="0">
              <a:solidFill>
                <a:srgbClr val="000000"/>
              </a:solidFill>
            </a:endParaRPr>
          </a:p>
          <a:p>
            <a:pPr marL="0" lvl="0" indent="0" algn="l" rtl="0">
              <a:lnSpc>
                <a:spcPct val="100000"/>
              </a:lnSpc>
              <a:spcBef>
                <a:spcPts val="1712"/>
              </a:spcBef>
              <a:spcAft>
                <a:spcPts val="0"/>
              </a:spcAft>
              <a:buClr>
                <a:srgbClr val="000000"/>
              </a:buClr>
              <a:buSzPts val="2000"/>
              <a:buNone/>
            </a:pPr>
            <a:r>
              <a:rPr lang="en-US" sz="2000" b="0">
                <a:solidFill>
                  <a:srgbClr val="000000"/>
                </a:solidFill>
              </a:rPr>
              <a:t>This institution is an equal opportunity provider.”</a:t>
            </a:r>
            <a:endParaRPr/>
          </a:p>
          <a:p>
            <a:pPr marL="0" lvl="0" indent="0" algn="l" rtl="0">
              <a:spcBef>
                <a:spcPts val="1712"/>
              </a:spcBef>
              <a:spcAft>
                <a:spcPts val="0"/>
              </a:spcAft>
              <a:buClr>
                <a:srgbClr val="1B1B1B"/>
              </a:buClr>
              <a:buSzPts val="2000"/>
              <a:buFont typeface="Arial"/>
              <a:buNone/>
            </a:pPr>
            <a:r>
              <a:rPr lang="en-US" sz="1600" b="0" i="1">
                <a:solidFill>
                  <a:srgbClr val="1B1B1B"/>
                </a:solidFill>
              </a:rPr>
              <a:t>Source</a:t>
            </a:r>
            <a:r>
              <a:rPr lang="en-US" sz="1600" b="0">
                <a:solidFill>
                  <a:srgbClr val="1B1B1B"/>
                </a:solidFill>
              </a:rPr>
              <a:t>: https://www.usda.gov/non-discrimination-statement</a:t>
            </a:r>
            <a:endParaRPr sz="1800" b="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6"/>
          <p:cNvSpPr txBox="1">
            <a:spLocks noGrp="1"/>
          </p:cNvSpPr>
          <p:nvPr>
            <p:ph type="body" idx="1"/>
          </p:nvPr>
        </p:nvSpPr>
        <p:spPr>
          <a:xfrm>
            <a:off x="737659" y="654154"/>
            <a:ext cx="8154550" cy="8334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5000"/>
              <a:buNone/>
            </a:pPr>
            <a:r>
              <a:rPr lang="en-US"/>
              <a:t>Meal Patterns and Meal Schedules</a:t>
            </a:r>
            <a:endParaRPr/>
          </a:p>
        </p:txBody>
      </p:sp>
      <p:sp>
        <p:nvSpPr>
          <p:cNvPr id="217" name="Google Shape;217;p6"/>
          <p:cNvSpPr txBox="1">
            <a:spLocks noGrp="1"/>
          </p:cNvSpPr>
          <p:nvPr>
            <p:ph type="body" idx="3"/>
          </p:nvPr>
        </p:nvSpPr>
        <p:spPr>
          <a:xfrm>
            <a:off x="387000" y="2315650"/>
            <a:ext cx="7518900" cy="3901500"/>
          </a:xfrm>
          <a:prstGeom prst="rect">
            <a:avLst/>
          </a:prstGeom>
          <a:noFill/>
          <a:ln>
            <a:noFill/>
          </a:ln>
        </p:spPr>
        <p:txBody>
          <a:bodyPr spcFirstLastPara="1" wrap="square" lIns="91425" tIns="45700" rIns="91425" bIns="45700" anchor="t" anchorCtr="0">
            <a:noAutofit/>
          </a:bodyPr>
          <a:lstStyle/>
          <a:p>
            <a:pPr marL="342900" lvl="0" indent="-355600" algn="l" rtl="0">
              <a:lnSpc>
                <a:spcPct val="100000"/>
              </a:lnSpc>
              <a:spcBef>
                <a:spcPts val="0"/>
              </a:spcBef>
              <a:spcAft>
                <a:spcPts val="0"/>
              </a:spcAft>
              <a:buClr>
                <a:srgbClr val="000000"/>
              </a:buClr>
              <a:buSzPts val="2600"/>
              <a:buFont typeface="Noto Sans"/>
              <a:buChar char="▪"/>
            </a:pPr>
            <a:r>
              <a:rPr lang="en-US" sz="2600">
                <a:solidFill>
                  <a:srgbClr val="000000"/>
                </a:solidFill>
              </a:rPr>
              <a:t>You should indicate which meals and snacks you serve and approximate mealtimes </a:t>
            </a:r>
            <a:endParaRPr sz="2600">
              <a:solidFill>
                <a:srgbClr val="000000"/>
              </a:solidFill>
            </a:endParaRPr>
          </a:p>
          <a:p>
            <a:pPr marL="342900" lvl="0" indent="-355600" algn="l" rtl="0">
              <a:lnSpc>
                <a:spcPct val="100000"/>
              </a:lnSpc>
              <a:spcBef>
                <a:spcPts val="0"/>
              </a:spcBef>
              <a:spcAft>
                <a:spcPts val="0"/>
              </a:spcAft>
              <a:buClr>
                <a:srgbClr val="000000"/>
              </a:buClr>
              <a:buSzPts val="2600"/>
              <a:buFont typeface="Noto Sans"/>
              <a:buChar char="▪"/>
            </a:pPr>
            <a:r>
              <a:rPr lang="en-US" sz="2600">
                <a:solidFill>
                  <a:srgbClr val="000000"/>
                </a:solidFill>
              </a:rPr>
              <a:t>If you prepare food at meals and/or snacks, you need to state in your policies that you provide food according to the USDA nutrition standards for age-appropriate foods (known as the CACFP meal patterns)</a:t>
            </a:r>
            <a:endParaRPr sz="2333">
              <a:solidFill>
                <a:srgbClr val="000000"/>
              </a:solidFill>
            </a:endParaRPr>
          </a:p>
          <a:p>
            <a:pPr marL="342900" lvl="0" indent="-355600" algn="l" rtl="0">
              <a:lnSpc>
                <a:spcPct val="100000"/>
              </a:lnSpc>
              <a:spcBef>
                <a:spcPts val="480"/>
              </a:spcBef>
              <a:spcAft>
                <a:spcPts val="0"/>
              </a:spcAft>
              <a:buClr>
                <a:srgbClr val="000000"/>
              </a:buClr>
              <a:buSzPts val="2600"/>
              <a:buFont typeface="Noto Sans"/>
              <a:buChar char="▪"/>
            </a:pPr>
            <a:r>
              <a:rPr lang="en-US" sz="2600">
                <a:solidFill>
                  <a:srgbClr val="000000"/>
                </a:solidFill>
              </a:rPr>
              <a:t>Remember the recommendation is that meals should be spaced no closer than 2 hours apart and no further than 3 hours apart</a:t>
            </a:r>
            <a:endParaRPr sz="2333">
              <a:solidFill>
                <a:srgbClr val="000000"/>
              </a:solidFill>
            </a:endParaRPr>
          </a:p>
          <a:p>
            <a:pPr marL="342900" lvl="0" indent="-190500" algn="l" rtl="0">
              <a:lnSpc>
                <a:spcPct val="100000"/>
              </a:lnSpc>
              <a:spcBef>
                <a:spcPts val="480"/>
              </a:spcBef>
              <a:spcAft>
                <a:spcPts val="0"/>
              </a:spcAft>
              <a:buClr>
                <a:schemeClr val="dk1"/>
              </a:buClr>
              <a:buSzPts val="2400"/>
              <a:buFont typeface="Noto Sans"/>
              <a:buNone/>
            </a:pP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7"/>
          <p:cNvSpPr txBox="1">
            <a:spLocks noGrp="1"/>
          </p:cNvSpPr>
          <p:nvPr>
            <p:ph type="body" idx="1"/>
          </p:nvPr>
        </p:nvSpPr>
        <p:spPr>
          <a:xfrm>
            <a:off x="737659" y="654154"/>
            <a:ext cx="8154550" cy="8334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5000"/>
              <a:buNone/>
            </a:pPr>
            <a:r>
              <a:rPr lang="en-US"/>
              <a:t>Registered Dietitian</a:t>
            </a:r>
            <a:endParaRPr/>
          </a:p>
        </p:txBody>
      </p:sp>
      <p:sp>
        <p:nvSpPr>
          <p:cNvPr id="223" name="Google Shape;223;p7"/>
          <p:cNvSpPr txBox="1">
            <a:spLocks noGrp="1"/>
          </p:cNvSpPr>
          <p:nvPr>
            <p:ph type="body" idx="3"/>
          </p:nvPr>
        </p:nvSpPr>
        <p:spPr>
          <a:xfrm>
            <a:off x="737659" y="2652264"/>
            <a:ext cx="6882341" cy="3258206"/>
          </a:xfrm>
          <a:prstGeom prst="rect">
            <a:avLst/>
          </a:prstGeom>
          <a:noFill/>
          <a:ln>
            <a:noFill/>
          </a:ln>
        </p:spPr>
        <p:txBody>
          <a:bodyPr spcFirstLastPara="1" wrap="square" lIns="91425" tIns="45700" rIns="91425" bIns="45700" anchor="t" anchorCtr="0">
            <a:noAutofit/>
          </a:bodyPr>
          <a:lstStyle/>
          <a:p>
            <a:pPr marL="342900" lvl="0" indent="-355600" algn="l" rtl="0">
              <a:lnSpc>
                <a:spcPct val="100000"/>
              </a:lnSpc>
              <a:spcBef>
                <a:spcPts val="0"/>
              </a:spcBef>
              <a:spcAft>
                <a:spcPts val="0"/>
              </a:spcAft>
              <a:buClr>
                <a:srgbClr val="000000"/>
              </a:buClr>
              <a:buSzPts val="2600"/>
              <a:buFont typeface="Noto Sans"/>
              <a:buChar char="▪"/>
            </a:pPr>
            <a:r>
              <a:rPr lang="en-US" sz="2600">
                <a:solidFill>
                  <a:srgbClr val="000000"/>
                </a:solidFill>
              </a:rPr>
              <a:t>In Connecticut, if you </a:t>
            </a:r>
            <a:r>
              <a:rPr lang="en-US" sz="260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prepare</a:t>
            </a:r>
            <a:r>
              <a:rPr lang="en-US" sz="2600">
                <a:solidFill>
                  <a:srgbClr val="000000"/>
                </a:solidFill>
              </a:rPr>
              <a:t>/serve meals, you must work with a Registered Dietitian who will ensure that your menus are in compliance with licensing regulations</a:t>
            </a:r>
            <a:endParaRPr sz="2333">
              <a:solidFill>
                <a:srgbClr val="000000"/>
              </a:solidFill>
            </a:endParaRPr>
          </a:p>
          <a:p>
            <a:pPr marL="342900" lvl="0" indent="-355600" algn="l" rtl="0">
              <a:lnSpc>
                <a:spcPct val="100000"/>
              </a:lnSpc>
              <a:spcBef>
                <a:spcPts val="480"/>
              </a:spcBef>
              <a:spcAft>
                <a:spcPts val="0"/>
              </a:spcAft>
              <a:buClr>
                <a:srgbClr val="000000"/>
              </a:buClr>
              <a:buSzPts val="2600"/>
              <a:buFont typeface="Noto Sans"/>
              <a:buChar char="▪"/>
            </a:pPr>
            <a:r>
              <a:rPr lang="en-US" sz="2600">
                <a:solidFill>
                  <a:srgbClr val="000000"/>
                </a:solidFill>
              </a:rPr>
              <a:t>Your Dietitian will also be able to assist with any menus for special diets</a:t>
            </a:r>
            <a:endParaRPr sz="2333">
              <a:solidFill>
                <a:srgbClr val="000000"/>
              </a:solidFill>
            </a:endParaRPr>
          </a:p>
          <a:p>
            <a:pPr marL="342900" lvl="0" indent="-342900" algn="l" rtl="0">
              <a:lnSpc>
                <a:spcPct val="100000"/>
              </a:lnSpc>
              <a:spcBef>
                <a:spcPts val="480"/>
              </a:spcBef>
              <a:spcAft>
                <a:spcPts val="0"/>
              </a:spcAft>
              <a:buClr>
                <a:srgbClr val="000000"/>
              </a:buClr>
              <a:buSzPts val="2400"/>
              <a:buFont typeface="Noto Sans"/>
              <a:buChar char="▪"/>
            </a:pPr>
            <a:r>
              <a:rPr lang="en-US" sz="2600">
                <a:solidFill>
                  <a:srgbClr val="000000"/>
                </a:solidFill>
              </a:rPr>
              <a:t>They will also be available to assist parents with a child with special dietary needs</a:t>
            </a:r>
            <a:endParaRPr sz="22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8"/>
          <p:cNvSpPr txBox="1">
            <a:spLocks noGrp="1"/>
          </p:cNvSpPr>
          <p:nvPr>
            <p:ph type="body" idx="1"/>
          </p:nvPr>
        </p:nvSpPr>
        <p:spPr>
          <a:xfrm>
            <a:off x="737659" y="654154"/>
            <a:ext cx="8154550" cy="8334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5000"/>
              <a:buNone/>
            </a:pPr>
            <a:r>
              <a:rPr lang="en-US"/>
              <a:t>Water</a:t>
            </a:r>
            <a:endParaRPr/>
          </a:p>
        </p:txBody>
      </p:sp>
      <p:sp>
        <p:nvSpPr>
          <p:cNvPr id="229" name="Google Shape;229;p8"/>
          <p:cNvSpPr txBox="1">
            <a:spLocks noGrp="1"/>
          </p:cNvSpPr>
          <p:nvPr>
            <p:ph type="body" idx="3"/>
          </p:nvPr>
        </p:nvSpPr>
        <p:spPr>
          <a:xfrm>
            <a:off x="266350" y="2769800"/>
            <a:ext cx="6788100" cy="3793800"/>
          </a:xfrm>
          <a:prstGeom prst="rect">
            <a:avLst/>
          </a:prstGeom>
          <a:noFill/>
          <a:ln>
            <a:noFill/>
          </a:ln>
        </p:spPr>
        <p:txBody>
          <a:bodyPr spcFirstLastPara="1" wrap="square" lIns="91425" tIns="45700" rIns="91425" bIns="45700" anchor="t" anchorCtr="0">
            <a:noAutofit/>
          </a:bodyPr>
          <a:lstStyle/>
          <a:p>
            <a:pPr marL="342900" lvl="0" indent="-364045" algn="l" rtl="0">
              <a:lnSpc>
                <a:spcPct val="100000"/>
              </a:lnSpc>
              <a:spcBef>
                <a:spcPts val="480"/>
              </a:spcBef>
              <a:spcAft>
                <a:spcPts val="0"/>
              </a:spcAft>
              <a:buClr>
                <a:srgbClr val="000000"/>
              </a:buClr>
              <a:buSzPts val="2733"/>
              <a:buChar char="▪"/>
            </a:pPr>
            <a:r>
              <a:rPr lang="en-US" sz="2733">
                <a:solidFill>
                  <a:srgbClr val="000000"/>
                </a:solidFill>
              </a:rPr>
              <a:t>Per CT</a:t>
            </a:r>
            <a:r>
              <a:rPr lang="en-US" sz="2733" i="1">
                <a:solidFill>
                  <a:srgbClr val="000000"/>
                </a:solidFill>
              </a:rPr>
              <a:t> Sec. 19a-79-1a</a:t>
            </a:r>
            <a:r>
              <a:rPr lang="en-US" sz="2733">
                <a:solidFill>
                  <a:srgbClr val="000000"/>
                </a:solidFill>
              </a:rPr>
              <a:t>: Drinking water shall be available and accessible to children at all times, including at all meals and snacks</a:t>
            </a:r>
            <a:endParaRPr sz="2733">
              <a:solidFill>
                <a:srgbClr val="000000"/>
              </a:solidFill>
            </a:endParaRPr>
          </a:p>
          <a:p>
            <a:pPr marL="342900" lvl="0" indent="-364045" algn="l" rtl="0">
              <a:lnSpc>
                <a:spcPct val="100000"/>
              </a:lnSpc>
              <a:spcBef>
                <a:spcPts val="480"/>
              </a:spcBef>
              <a:spcAft>
                <a:spcPts val="0"/>
              </a:spcAft>
              <a:buClr>
                <a:srgbClr val="000000"/>
              </a:buClr>
              <a:buSzPts val="2733"/>
              <a:buChar char="▪"/>
            </a:pPr>
            <a:r>
              <a:rPr lang="en-US" sz="2733">
                <a:solidFill>
                  <a:srgbClr val="000000"/>
                </a:solidFill>
              </a:rPr>
              <a:t>CACFP also requires centers to </a:t>
            </a:r>
            <a:r>
              <a:rPr lang="en-US" sz="2733" i="1">
                <a:solidFill>
                  <a:srgbClr val="000000"/>
                </a:solidFill>
              </a:rPr>
              <a:t>offer</a:t>
            </a:r>
            <a:r>
              <a:rPr lang="en-US" sz="2733">
                <a:solidFill>
                  <a:srgbClr val="000000"/>
                </a:solidFill>
              </a:rPr>
              <a:t> water to children throughout the day</a:t>
            </a:r>
            <a:endParaRPr sz="2733">
              <a:solidFill>
                <a:srgbClr val="000000"/>
              </a:solidFill>
            </a:endParaRPr>
          </a:p>
          <a:p>
            <a:pPr marL="342900" lvl="0" indent="-364045" algn="l" rtl="0">
              <a:lnSpc>
                <a:spcPct val="100000"/>
              </a:lnSpc>
              <a:spcBef>
                <a:spcPts val="480"/>
              </a:spcBef>
              <a:spcAft>
                <a:spcPts val="0"/>
              </a:spcAft>
              <a:buClr>
                <a:srgbClr val="000000"/>
              </a:buClr>
              <a:buSzPts val="2733"/>
              <a:buChar char="▪"/>
            </a:pPr>
            <a:r>
              <a:rPr lang="en-US" sz="2733">
                <a:solidFill>
                  <a:srgbClr val="000000"/>
                </a:solidFill>
              </a:rPr>
              <a:t>Under the CACFP meal patterns, water may not be served instead of milk at meals, but may be served alongside milk</a:t>
            </a:r>
            <a:endParaRPr sz="2733">
              <a:solidFill>
                <a:srgbClr val="000000"/>
              </a:solidFill>
            </a:endParaRPr>
          </a:p>
          <a:p>
            <a:pPr marL="342900" lvl="0" indent="-228600" algn="l" rtl="0">
              <a:lnSpc>
                <a:spcPct val="100000"/>
              </a:lnSpc>
              <a:spcBef>
                <a:spcPts val="360"/>
              </a:spcBef>
              <a:spcAft>
                <a:spcPts val="0"/>
              </a:spcAft>
              <a:buClr>
                <a:schemeClr val="dk1"/>
              </a:buClr>
              <a:buSzPts val="1800"/>
              <a:buFont typeface="Noto Sans"/>
              <a:buNone/>
            </a:pPr>
            <a:endParaRPr sz="1800"/>
          </a:p>
        </p:txBody>
      </p:sp>
      <p:pic>
        <p:nvPicPr>
          <p:cNvPr id="230" name="Google Shape;230;p8" descr="A baby drinking from a yellow cup&#10;&#10;Description automatically generated with low confidence"/>
          <p:cNvPicPr preferRelativeResize="0"/>
          <p:nvPr/>
        </p:nvPicPr>
        <p:blipFill rotWithShape="1">
          <a:blip r:embed="rId3">
            <a:alphaModFix/>
          </a:blip>
          <a:srcRect/>
          <a:stretch/>
        </p:blipFill>
        <p:spPr>
          <a:xfrm>
            <a:off x="7545025" y="1487600"/>
            <a:ext cx="4438400" cy="30568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9"/>
          <p:cNvSpPr txBox="1">
            <a:spLocks noGrp="1"/>
          </p:cNvSpPr>
          <p:nvPr>
            <p:ph type="body" idx="1"/>
          </p:nvPr>
        </p:nvSpPr>
        <p:spPr>
          <a:xfrm>
            <a:off x="737659" y="654154"/>
            <a:ext cx="8154550" cy="8334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5000"/>
              <a:buNone/>
            </a:pPr>
            <a:r>
              <a:rPr lang="en-US"/>
              <a:t>Parent Education</a:t>
            </a:r>
            <a:endParaRPr/>
          </a:p>
        </p:txBody>
      </p:sp>
      <p:sp>
        <p:nvSpPr>
          <p:cNvPr id="236" name="Google Shape;236;p9"/>
          <p:cNvSpPr txBox="1">
            <a:spLocks noGrp="1"/>
          </p:cNvSpPr>
          <p:nvPr>
            <p:ph type="body" idx="3"/>
          </p:nvPr>
        </p:nvSpPr>
        <p:spPr>
          <a:xfrm>
            <a:off x="737650" y="2735500"/>
            <a:ext cx="8323500" cy="3258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en-US" sz="2600" b="1">
                <a:solidFill>
                  <a:srgbClr val="000000"/>
                </a:solidFill>
              </a:rPr>
              <a:t>Partnering with families to support healthful choices can be done via:</a:t>
            </a:r>
            <a:endParaRPr sz="2333">
              <a:solidFill>
                <a:srgbClr val="000000"/>
              </a:solidFill>
            </a:endParaRPr>
          </a:p>
          <a:p>
            <a:pPr marL="342900" lvl="0" indent="-355600" algn="l" rtl="0">
              <a:lnSpc>
                <a:spcPct val="100000"/>
              </a:lnSpc>
              <a:spcBef>
                <a:spcPts val="480"/>
              </a:spcBef>
              <a:spcAft>
                <a:spcPts val="0"/>
              </a:spcAft>
              <a:buClr>
                <a:srgbClr val="000000"/>
              </a:buClr>
              <a:buSzPts val="2600"/>
              <a:buFont typeface="Noto Sans"/>
              <a:buChar char="▪"/>
            </a:pPr>
            <a:r>
              <a:rPr lang="en-US" sz="2600">
                <a:solidFill>
                  <a:srgbClr val="000000"/>
                </a:solidFill>
              </a:rPr>
              <a:t>Parent education programs with your Registered Dietitian</a:t>
            </a:r>
            <a:endParaRPr sz="2333">
              <a:solidFill>
                <a:srgbClr val="000000"/>
              </a:solidFill>
            </a:endParaRPr>
          </a:p>
          <a:p>
            <a:pPr marL="342900" lvl="0" indent="-355600" algn="l" rtl="0">
              <a:lnSpc>
                <a:spcPct val="100000"/>
              </a:lnSpc>
              <a:spcBef>
                <a:spcPts val="480"/>
              </a:spcBef>
              <a:spcAft>
                <a:spcPts val="0"/>
              </a:spcAft>
              <a:buClr>
                <a:srgbClr val="000000"/>
              </a:buClr>
              <a:buSzPts val="2600"/>
              <a:buFont typeface="Noto Sans"/>
              <a:buChar char="▪"/>
            </a:pPr>
            <a:r>
              <a:rPr lang="en-US" sz="2600">
                <a:solidFill>
                  <a:srgbClr val="000000"/>
                </a:solidFill>
              </a:rPr>
              <a:t>Newsletters</a:t>
            </a:r>
            <a:endParaRPr sz="2333">
              <a:solidFill>
                <a:srgbClr val="000000"/>
              </a:solidFill>
            </a:endParaRPr>
          </a:p>
          <a:p>
            <a:pPr marL="342900" lvl="0" indent="-355600" algn="l" rtl="0">
              <a:lnSpc>
                <a:spcPct val="100000"/>
              </a:lnSpc>
              <a:spcBef>
                <a:spcPts val="480"/>
              </a:spcBef>
              <a:spcAft>
                <a:spcPts val="0"/>
              </a:spcAft>
              <a:buClr>
                <a:srgbClr val="000000"/>
              </a:buClr>
              <a:buSzPts val="2600"/>
              <a:buFont typeface="Noto Sans"/>
              <a:buChar char="▪"/>
            </a:pPr>
            <a:r>
              <a:rPr lang="en-US" sz="2600">
                <a:solidFill>
                  <a:srgbClr val="000000"/>
                </a:solidFill>
              </a:rPr>
              <a:t>S</a:t>
            </a:r>
            <a:r>
              <a:rPr lang="en-US" sz="260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haring of menus</a:t>
            </a:r>
            <a:endParaRPr sz="2333">
              <a:solidFill>
                <a:srgbClr val="000000"/>
              </a:solidFill>
            </a:endParaRPr>
          </a:p>
          <a:p>
            <a:pPr marL="342900" lvl="0" indent="-355600" algn="l" rtl="0">
              <a:lnSpc>
                <a:spcPct val="100000"/>
              </a:lnSpc>
              <a:spcBef>
                <a:spcPts val="480"/>
              </a:spcBef>
              <a:spcAft>
                <a:spcPts val="0"/>
              </a:spcAft>
              <a:buClr>
                <a:srgbClr val="000000"/>
              </a:buClr>
              <a:buSzPts val="2600"/>
              <a:buFont typeface="Noto Sans"/>
              <a:buChar char="▪"/>
            </a:pPr>
            <a:r>
              <a:rPr lang="en-US" sz="2600">
                <a:solidFill>
                  <a:srgbClr val="000000"/>
                </a:solidFill>
              </a:rPr>
              <a:t>Nutrition information listed on menu</a:t>
            </a:r>
            <a:endParaRPr sz="2333">
              <a:solidFill>
                <a:srgbClr val="000000"/>
              </a:solidFill>
            </a:endParaRPr>
          </a:p>
          <a:p>
            <a:pPr marL="342900" lvl="0" indent="-355600" algn="l" rtl="0">
              <a:lnSpc>
                <a:spcPct val="100000"/>
              </a:lnSpc>
              <a:spcBef>
                <a:spcPts val="480"/>
              </a:spcBef>
              <a:spcAft>
                <a:spcPts val="0"/>
              </a:spcAft>
              <a:buClr>
                <a:srgbClr val="000000"/>
              </a:buClr>
              <a:buSzPts val="2600"/>
              <a:buFont typeface="Noto Sans"/>
              <a:buChar char="▪"/>
            </a:pPr>
            <a:r>
              <a:rPr lang="en-US" sz="2600">
                <a:solidFill>
                  <a:srgbClr val="000000"/>
                </a:solidFill>
              </a:rPr>
              <a:t>I</a:t>
            </a:r>
            <a:r>
              <a:rPr lang="en-US" sz="260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ndividual meeting with the Dietitian if the child has special dietary needs</a:t>
            </a:r>
            <a:endParaRPr sz="2333">
              <a:solidFill>
                <a:srgbClr val="000000"/>
              </a:solidFill>
            </a:endParaRPr>
          </a:p>
          <a:p>
            <a:pPr marL="342900" lvl="0" indent="-190500" algn="l" rtl="0">
              <a:lnSpc>
                <a:spcPct val="100000"/>
              </a:lnSpc>
              <a:spcBef>
                <a:spcPts val="480"/>
              </a:spcBef>
              <a:spcAft>
                <a:spcPts val="0"/>
              </a:spcAft>
              <a:buClr>
                <a:schemeClr val="dk1"/>
              </a:buClr>
              <a:buSzPts val="2400"/>
              <a:buFont typeface="Noto Sans"/>
              <a:buNone/>
            </a:pPr>
            <a:endParaRPr sz="2400"/>
          </a:p>
        </p:txBody>
      </p:sp>
    </p:spTree>
  </p:cSld>
  <p:clrMapOvr>
    <a:masterClrMapping/>
  </p:clrMapOvr>
</p:sld>
</file>

<file path=ppt/theme/theme1.xml><?xml version="1.0" encoding="utf-8"?>
<a:theme xmlns:a="http://schemas.openxmlformats.org/drawingml/2006/main" name="Rudd Center Theme">
  <a:themeElements>
    <a:clrScheme name="Rudd Color Pallete">
      <a:dk1>
        <a:srgbClr val="001640"/>
      </a:dk1>
      <a:lt1>
        <a:srgbClr val="FFFFFF"/>
      </a:lt1>
      <a:dk2>
        <a:srgbClr val="001640"/>
      </a:dk2>
      <a:lt2>
        <a:srgbClr val="FDFFFF"/>
      </a:lt2>
      <a:accent1>
        <a:srgbClr val="001640"/>
      </a:accent1>
      <a:accent2>
        <a:srgbClr val="BE2C2C"/>
      </a:accent2>
      <a:accent3>
        <a:srgbClr val="D4AE36"/>
      </a:accent3>
      <a:accent4>
        <a:srgbClr val="9E9A9F"/>
      </a:accent4>
      <a:accent5>
        <a:srgbClr val="4BACC6"/>
      </a:accent5>
      <a:accent6>
        <a:srgbClr val="F79646"/>
      </a:accent6>
      <a:hlink>
        <a:srgbClr val="0000FF"/>
      </a:hlink>
      <a:folHlink>
        <a:srgbClr val="BF192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1036</Words>
  <Application>Microsoft Macintosh PowerPoint</Application>
  <PresentationFormat>Widescreen</PresentationFormat>
  <Paragraphs>68</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Oswald</vt:lpstr>
      <vt:lpstr>Assistant</vt:lpstr>
      <vt:lpstr>Arial</vt:lpstr>
      <vt:lpstr>Noto Sans</vt:lpstr>
      <vt:lpstr>Oswald SemiBold</vt:lpstr>
      <vt:lpstr>Calibri</vt:lpstr>
      <vt:lpstr>Rudd Center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Judy</dc:creator>
  <cp:lastModifiedBy>Hardee, Carson</cp:lastModifiedBy>
  <cp:revision>1</cp:revision>
  <dcterms:created xsi:type="dcterms:W3CDTF">2022-07-27T13:08:06Z</dcterms:created>
  <dcterms:modified xsi:type="dcterms:W3CDTF">2023-10-03T19:21:13Z</dcterms:modified>
</cp:coreProperties>
</file>